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</p:sldIdLst>
  <p:sldSz cx="9899650" cy="7091363"/>
  <p:notesSz cx="6858000" cy="9144000"/>
  <p:custDataLst>
    <p:tags r:id="rId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3">
          <p15:clr>
            <a:srgbClr val="A4A3A4"/>
          </p15:clr>
        </p15:guide>
        <p15:guide id="2" pos="311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84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520" y="176"/>
      </p:cViewPr>
      <p:guideLst>
        <p:guide orient="horz" pos="2233"/>
        <p:guide pos="311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tags" Target="tags/tag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4388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557" y="0"/>
            <a:ext cx="10022765" cy="70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09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</p:sldLayoutIdLst>
  <p:txStyles>
    <p:titleStyle>
      <a:lvl1pPr algn="l" defTabSz="945490" rtl="0" eaLnBrk="1" latinLnBrk="0" hangingPunct="1">
        <a:lnSpc>
          <a:spcPct val="90000"/>
        </a:lnSpc>
        <a:spcBef>
          <a:spcPct val="0"/>
        </a:spcBef>
        <a:buNone/>
        <a:defRPr sz="45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6372" indent="-236372" algn="l" defTabSz="945490" rtl="0" eaLnBrk="1" latinLnBrk="0" hangingPunct="1">
        <a:lnSpc>
          <a:spcPct val="90000"/>
        </a:lnSpc>
        <a:spcBef>
          <a:spcPts val="1034"/>
        </a:spcBef>
        <a:buFont typeface="Arial" panose="020B0604020202020204" pitchFamily="34" charset="0"/>
        <a:buChar char="•"/>
        <a:defRPr sz="2895" kern="1200">
          <a:solidFill>
            <a:schemeClr val="tx1"/>
          </a:solidFill>
          <a:latin typeface="+mn-lt"/>
          <a:ea typeface="+mn-ea"/>
          <a:cs typeface="+mn-cs"/>
        </a:defRPr>
      </a:lvl1pPr>
      <a:lvl2pPr marL="709117" indent="-236372" algn="l" defTabSz="945490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2482" kern="1200">
          <a:solidFill>
            <a:schemeClr val="tx1"/>
          </a:solidFill>
          <a:latin typeface="+mn-lt"/>
          <a:ea typeface="+mn-ea"/>
          <a:cs typeface="+mn-cs"/>
        </a:defRPr>
      </a:lvl2pPr>
      <a:lvl3pPr marL="1181862" indent="-236372" algn="l" defTabSz="945490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2068" kern="1200">
          <a:solidFill>
            <a:schemeClr val="tx1"/>
          </a:solidFill>
          <a:latin typeface="+mn-lt"/>
          <a:ea typeface="+mn-ea"/>
          <a:cs typeface="+mn-cs"/>
        </a:defRPr>
      </a:lvl3pPr>
      <a:lvl4pPr marL="1654607" indent="-236372" algn="l" defTabSz="945490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1" kern="1200">
          <a:solidFill>
            <a:schemeClr val="tx1"/>
          </a:solidFill>
          <a:latin typeface="+mn-lt"/>
          <a:ea typeface="+mn-ea"/>
          <a:cs typeface="+mn-cs"/>
        </a:defRPr>
      </a:lvl4pPr>
      <a:lvl5pPr marL="2127352" indent="-236372" algn="l" defTabSz="945490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1" kern="1200">
          <a:solidFill>
            <a:schemeClr val="tx1"/>
          </a:solidFill>
          <a:latin typeface="+mn-lt"/>
          <a:ea typeface="+mn-ea"/>
          <a:cs typeface="+mn-cs"/>
        </a:defRPr>
      </a:lvl5pPr>
      <a:lvl6pPr marL="2600096" indent="-236372" algn="l" defTabSz="945490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1" kern="1200">
          <a:solidFill>
            <a:schemeClr val="tx1"/>
          </a:solidFill>
          <a:latin typeface="+mn-lt"/>
          <a:ea typeface="+mn-ea"/>
          <a:cs typeface="+mn-cs"/>
        </a:defRPr>
      </a:lvl6pPr>
      <a:lvl7pPr marL="3072841" indent="-236372" algn="l" defTabSz="945490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1" kern="1200">
          <a:solidFill>
            <a:schemeClr val="tx1"/>
          </a:solidFill>
          <a:latin typeface="+mn-lt"/>
          <a:ea typeface="+mn-ea"/>
          <a:cs typeface="+mn-cs"/>
        </a:defRPr>
      </a:lvl7pPr>
      <a:lvl8pPr marL="3545586" indent="-236372" algn="l" defTabSz="945490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1" kern="1200">
          <a:solidFill>
            <a:schemeClr val="tx1"/>
          </a:solidFill>
          <a:latin typeface="+mn-lt"/>
          <a:ea typeface="+mn-ea"/>
          <a:cs typeface="+mn-cs"/>
        </a:defRPr>
      </a:lvl8pPr>
      <a:lvl9pPr marL="4018331" indent="-236372" algn="l" defTabSz="945490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45490" rtl="0" eaLnBrk="1" latinLnBrk="0" hangingPunct="1">
        <a:defRPr sz="1861" kern="1200">
          <a:solidFill>
            <a:schemeClr val="tx1"/>
          </a:solidFill>
          <a:latin typeface="+mn-lt"/>
          <a:ea typeface="+mn-ea"/>
          <a:cs typeface="+mn-cs"/>
        </a:defRPr>
      </a:lvl1pPr>
      <a:lvl2pPr marL="472745" algn="l" defTabSz="945490" rtl="0" eaLnBrk="1" latinLnBrk="0" hangingPunct="1">
        <a:defRPr sz="1861" kern="1200">
          <a:solidFill>
            <a:schemeClr val="tx1"/>
          </a:solidFill>
          <a:latin typeface="+mn-lt"/>
          <a:ea typeface="+mn-ea"/>
          <a:cs typeface="+mn-cs"/>
        </a:defRPr>
      </a:lvl2pPr>
      <a:lvl3pPr marL="945490" algn="l" defTabSz="945490" rtl="0" eaLnBrk="1" latinLnBrk="0" hangingPunct="1">
        <a:defRPr sz="1861" kern="1200">
          <a:solidFill>
            <a:schemeClr val="tx1"/>
          </a:solidFill>
          <a:latin typeface="+mn-lt"/>
          <a:ea typeface="+mn-ea"/>
          <a:cs typeface="+mn-cs"/>
        </a:defRPr>
      </a:lvl3pPr>
      <a:lvl4pPr marL="1418234" algn="l" defTabSz="945490" rtl="0" eaLnBrk="1" latinLnBrk="0" hangingPunct="1">
        <a:defRPr sz="1861" kern="1200">
          <a:solidFill>
            <a:schemeClr val="tx1"/>
          </a:solidFill>
          <a:latin typeface="+mn-lt"/>
          <a:ea typeface="+mn-ea"/>
          <a:cs typeface="+mn-cs"/>
        </a:defRPr>
      </a:lvl4pPr>
      <a:lvl5pPr marL="1890979" algn="l" defTabSz="945490" rtl="0" eaLnBrk="1" latinLnBrk="0" hangingPunct="1">
        <a:defRPr sz="1861" kern="1200">
          <a:solidFill>
            <a:schemeClr val="tx1"/>
          </a:solidFill>
          <a:latin typeface="+mn-lt"/>
          <a:ea typeface="+mn-ea"/>
          <a:cs typeface="+mn-cs"/>
        </a:defRPr>
      </a:lvl5pPr>
      <a:lvl6pPr marL="2363724" algn="l" defTabSz="945490" rtl="0" eaLnBrk="1" latinLnBrk="0" hangingPunct="1">
        <a:defRPr sz="1861" kern="1200">
          <a:solidFill>
            <a:schemeClr val="tx1"/>
          </a:solidFill>
          <a:latin typeface="+mn-lt"/>
          <a:ea typeface="+mn-ea"/>
          <a:cs typeface="+mn-cs"/>
        </a:defRPr>
      </a:lvl6pPr>
      <a:lvl7pPr marL="2836469" algn="l" defTabSz="945490" rtl="0" eaLnBrk="1" latinLnBrk="0" hangingPunct="1">
        <a:defRPr sz="1861" kern="1200">
          <a:solidFill>
            <a:schemeClr val="tx1"/>
          </a:solidFill>
          <a:latin typeface="+mn-lt"/>
          <a:ea typeface="+mn-ea"/>
          <a:cs typeface="+mn-cs"/>
        </a:defRPr>
      </a:lvl7pPr>
      <a:lvl8pPr marL="3309214" algn="l" defTabSz="945490" rtl="0" eaLnBrk="1" latinLnBrk="0" hangingPunct="1">
        <a:defRPr sz="1861" kern="1200">
          <a:solidFill>
            <a:schemeClr val="tx1"/>
          </a:solidFill>
          <a:latin typeface="+mn-lt"/>
          <a:ea typeface="+mn-ea"/>
          <a:cs typeface="+mn-cs"/>
        </a:defRPr>
      </a:lvl8pPr>
      <a:lvl9pPr marL="3781958" algn="l" defTabSz="945490" rtl="0" eaLnBrk="1" latinLnBrk="0" hangingPunct="1">
        <a:defRPr sz="18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615489" y="251420"/>
            <a:ext cx="46339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OKUL ADINI BURAYA YAZIN</a:t>
            </a:r>
          </a:p>
        </p:txBody>
      </p:sp>
      <p:sp>
        <p:nvSpPr>
          <p:cNvPr id="5" name="Dikdörtgen 4"/>
          <p:cNvSpPr/>
          <p:nvPr/>
        </p:nvSpPr>
        <p:spPr>
          <a:xfrm>
            <a:off x="3615489" y="1146881"/>
            <a:ext cx="474739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PROJE ADINI BURAYA YAZIN</a:t>
            </a:r>
          </a:p>
        </p:txBody>
      </p:sp>
      <p:sp>
        <p:nvSpPr>
          <p:cNvPr id="6" name="Dikdörtgen 5"/>
          <p:cNvSpPr/>
          <p:nvPr/>
        </p:nvSpPr>
        <p:spPr>
          <a:xfrm>
            <a:off x="2538804" y="2269863"/>
            <a:ext cx="7055571" cy="34470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tr-TR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Proje Ortakları :</a:t>
            </a:r>
          </a:p>
          <a:p>
            <a:endParaRPr lang="tr-TR" sz="1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tr-TR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Yaş Grubu :</a:t>
            </a:r>
          </a:p>
          <a:p>
            <a:r>
              <a:rPr lang="tr-TR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Proje Özeti :</a:t>
            </a:r>
          </a:p>
          <a:p>
            <a:endParaRPr lang="tr-TR" sz="1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tr-TR" sz="1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tr-TR" sz="1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tr-TR" sz="1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tr-TR" sz="1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tr-TR" sz="1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tr-TR" sz="1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tr-TR" sz="1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tr-TR" sz="1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tr-TR" sz="1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tr-TR" sz="1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2359080" y="5435893"/>
            <a:ext cx="215674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 yazıyı silin</a:t>
            </a:r>
          </a:p>
          <a:p>
            <a:pPr algn="ctr"/>
            <a:r>
              <a:rPr lang="tr-T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1.Resmi bu kutu</a:t>
            </a:r>
          </a:p>
          <a:p>
            <a:pPr algn="ctr"/>
            <a:r>
              <a:rPr lang="tr-T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içerisine yerleştirin</a:t>
            </a:r>
            <a:endParaRPr lang="tr-T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4854097" y="5427597"/>
            <a:ext cx="215674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 yazıyı silin</a:t>
            </a:r>
          </a:p>
          <a:p>
            <a:pPr algn="ctr"/>
            <a:r>
              <a:rPr lang="tr-T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2.Resmi bu kutu</a:t>
            </a:r>
          </a:p>
          <a:p>
            <a:pPr algn="ctr"/>
            <a:r>
              <a:rPr lang="tr-T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içerisine yerleştirin</a:t>
            </a:r>
            <a:endParaRPr lang="tr-T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7284507" y="5435892"/>
            <a:ext cx="215674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 yazıyı silin</a:t>
            </a:r>
          </a:p>
          <a:p>
            <a:pPr algn="ctr"/>
            <a:r>
              <a:rPr lang="tr-T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3.Resmi bu kutu</a:t>
            </a:r>
          </a:p>
          <a:p>
            <a:pPr algn="ctr"/>
            <a:r>
              <a:rPr lang="tr-T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içerisine yerleştirin</a:t>
            </a:r>
            <a:endParaRPr lang="tr-T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407271" y="3964673"/>
            <a:ext cx="1098378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 yazıyı silin</a:t>
            </a:r>
          </a:p>
          <a:p>
            <a:pPr algn="ctr"/>
            <a:r>
              <a:rPr lang="tr-TR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Okul Logonuzu</a:t>
            </a:r>
          </a:p>
          <a:p>
            <a:pPr algn="ctr"/>
            <a:r>
              <a:rPr lang="tr-TR" sz="1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Buraya yerleştirin</a:t>
            </a:r>
          </a:p>
          <a:p>
            <a:pPr algn="ctr"/>
            <a:r>
              <a:rPr lang="tr-TR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Beyaz alanı</a:t>
            </a:r>
          </a:p>
          <a:p>
            <a:pPr algn="ctr"/>
            <a:r>
              <a:rPr lang="tr-TR" sz="1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taşırmayın</a:t>
            </a:r>
          </a:p>
        </p:txBody>
      </p:sp>
      <p:sp>
        <p:nvSpPr>
          <p:cNvPr id="11" name="Dikdörtgen 10"/>
          <p:cNvSpPr/>
          <p:nvPr/>
        </p:nvSpPr>
        <p:spPr>
          <a:xfrm>
            <a:off x="374660" y="5716961"/>
            <a:ext cx="1098378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 yazıyı silin</a:t>
            </a:r>
          </a:p>
          <a:p>
            <a:pPr algn="ctr"/>
            <a:r>
              <a:rPr lang="tr-TR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Proje Logonuzu</a:t>
            </a:r>
          </a:p>
          <a:p>
            <a:pPr algn="ctr"/>
            <a:r>
              <a:rPr lang="tr-TR" sz="1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Buraya yerleştirin</a:t>
            </a:r>
          </a:p>
          <a:p>
            <a:pPr algn="ctr"/>
            <a:r>
              <a:rPr lang="tr-TR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Beyaz alanı</a:t>
            </a:r>
          </a:p>
          <a:p>
            <a:pPr algn="ctr"/>
            <a:r>
              <a:rPr lang="tr-TR" sz="1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taşırmayın</a:t>
            </a:r>
          </a:p>
        </p:txBody>
      </p:sp>
    </p:spTree>
    <p:extLst>
      <p:ext uri="{BB962C8B-B14F-4D97-AF65-F5344CB8AC3E}">
        <p14:creationId xmlns:p14="http://schemas.microsoft.com/office/powerpoint/2010/main" val="282910184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</TotalTime>
  <Words>67</Words>
  <Application>Microsoft Macintosh PowerPoint</Application>
  <PresentationFormat>Özel</PresentationFormat>
  <Paragraphs>34</Paragraphs>
  <Slides>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3" baseType="lpstr">
      <vt:lpstr>Arial</vt:lpstr>
      <vt:lpstr>Office Teması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Lenovo</dc:creator>
  <cp:lastModifiedBy>Office</cp:lastModifiedBy>
  <cp:revision>8</cp:revision>
  <dcterms:created xsi:type="dcterms:W3CDTF">2022-12-22T11:02:51Z</dcterms:created>
  <dcterms:modified xsi:type="dcterms:W3CDTF">2024-04-18T10:39:56Z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9826B4EA-FE11-46A3-91DD-F9F55BA7416F</vt:lpwstr>
  </property>
  <property fmtid="{D5CDD505-2E9C-101B-9397-08002B2CF9AE}" pid="3" name="ArticulatePath">
    <vt:lpwstr>Sunu1</vt:lpwstr>
  </property>
</Properties>
</file>