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7872"/>
  </p:normalViewPr>
  <p:slideViewPr>
    <p:cSldViewPr snapToGrid="0">
      <p:cViewPr varScale="1">
        <p:scale>
          <a:sx n="128" d="100"/>
          <a:sy n="128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9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3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39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41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7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24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88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2DBC-EAA8-9548-A387-8F2C90DAC16E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5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2FC8D3E-7F67-9C9B-3E36-A47562F9A53E}"/>
              </a:ext>
            </a:extLst>
          </p:cNvPr>
          <p:cNvSpPr/>
          <p:nvPr/>
        </p:nvSpPr>
        <p:spPr>
          <a:xfrm>
            <a:off x="3369300" y="146947"/>
            <a:ext cx="4633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ADINI BURAYA YAZIN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C4E0455-1688-1032-3C19-4661DBFA4C76}"/>
              </a:ext>
            </a:extLst>
          </p:cNvPr>
          <p:cNvSpPr/>
          <p:nvPr/>
        </p:nvSpPr>
        <p:spPr>
          <a:xfrm>
            <a:off x="3255871" y="1038995"/>
            <a:ext cx="4747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ADINI BURAYA YAZIN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EC601CF-92CF-5780-7707-2A389C6E8005}"/>
              </a:ext>
            </a:extLst>
          </p:cNvPr>
          <p:cNvSpPr/>
          <p:nvPr/>
        </p:nvSpPr>
        <p:spPr>
          <a:xfrm>
            <a:off x="2226594" y="2171677"/>
            <a:ext cx="6629405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Ortakları :</a:t>
            </a:r>
          </a:p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Numarası :</a:t>
            </a: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Özeti :</a:t>
            </a: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D6C4E60-47A7-7E3A-5502-238F5A6B28E0}"/>
              </a:ext>
            </a:extLst>
          </p:cNvPr>
          <p:cNvSpPr/>
          <p:nvPr/>
        </p:nvSpPr>
        <p:spPr>
          <a:xfrm>
            <a:off x="2177499" y="5034000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6C8BD0A-E912-01C9-11DA-5E9A95DFBC44}"/>
              </a:ext>
            </a:extLst>
          </p:cNvPr>
          <p:cNvSpPr/>
          <p:nvPr/>
        </p:nvSpPr>
        <p:spPr>
          <a:xfrm>
            <a:off x="4438377" y="5051586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25FDEC4-8964-F1EE-5105-5248A96329FA}"/>
              </a:ext>
            </a:extLst>
          </p:cNvPr>
          <p:cNvSpPr/>
          <p:nvPr/>
        </p:nvSpPr>
        <p:spPr>
          <a:xfrm>
            <a:off x="6803389" y="5051585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97E3140-31D6-21AC-4E65-6565A61EB15C}"/>
              </a:ext>
            </a:extLst>
          </p:cNvPr>
          <p:cNvSpPr/>
          <p:nvPr/>
        </p:nvSpPr>
        <p:spPr>
          <a:xfrm>
            <a:off x="183674" y="3772115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5E7B92E-F291-072A-88ED-7B468358049C}"/>
              </a:ext>
            </a:extLst>
          </p:cNvPr>
          <p:cNvSpPr/>
          <p:nvPr/>
        </p:nvSpPr>
        <p:spPr>
          <a:xfrm>
            <a:off x="230782" y="5562170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</p:spTree>
    <p:extLst>
      <p:ext uri="{BB962C8B-B14F-4D97-AF65-F5344CB8AC3E}">
        <p14:creationId xmlns:p14="http://schemas.microsoft.com/office/powerpoint/2010/main" val="11101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 teması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</TotalTime>
  <Words>67</Words>
  <Application>Microsoft Macintosh PowerPoint</Application>
  <PresentationFormat>Ekran Gösterisi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 2013 - 2022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Office</dc:creator>
  <cp:lastModifiedBy>Office</cp:lastModifiedBy>
  <cp:revision>11</cp:revision>
  <dcterms:created xsi:type="dcterms:W3CDTF">2022-12-29T11:42:47Z</dcterms:created>
  <dcterms:modified xsi:type="dcterms:W3CDTF">2024-04-19T07:38:12Z</dcterms:modified>
</cp:coreProperties>
</file>