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4" r:id="rId4"/>
    <p:sldId id="259" r:id="rId5"/>
    <p:sldId id="260" r:id="rId6"/>
    <p:sldId id="261" r:id="rId7"/>
    <p:sldId id="265" r:id="rId8"/>
    <p:sldId id="262" r:id="rId9"/>
    <p:sldId id="267" r:id="rId10"/>
    <p:sldId id="266" r:id="rId11"/>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3"/>
  </p:normalViewPr>
  <p:slideViewPr>
    <p:cSldViewPr>
      <p:cViewPr varScale="1">
        <p:scale>
          <a:sx n="55" d="100"/>
          <a:sy n="55" d="100"/>
        </p:scale>
        <p:origin x="3016" y="19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7386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8" y="5988305"/>
            <a:ext cx="52939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10/30/22</a:t>
            </a:fld>
            <a:endParaRPr lang="en-US"/>
          </a:p>
        </p:txBody>
      </p:sp>
      <p:sp>
        <p:nvSpPr>
          <p:cNvPr id="6" name="Holder 6"/>
          <p:cNvSpPr>
            <a:spLocks noGrp="1"/>
          </p:cNvSpPr>
          <p:nvPr>
            <p:ph type="sldNum" sz="quarter" idx="7"/>
          </p:nvPr>
        </p:nvSpPr>
        <p:spPr/>
        <p:txBody>
          <a:bodyPr lIns="0" tIns="0" rIns="0" bIns="0"/>
          <a:lstStyle>
            <a:lvl1pPr>
              <a:defRPr sz="1200" b="1" i="0">
                <a:solidFill>
                  <a:srgbClr val="1F5E1F"/>
                </a:solidFill>
                <a:latin typeface="Arial"/>
                <a:cs typeface="Arial"/>
              </a:defRPr>
            </a:lvl1pPr>
          </a:lstStyle>
          <a:p>
            <a:pPr marL="38100">
              <a:lnSpc>
                <a:spcPts val="1425"/>
              </a:lnSpc>
            </a:pPr>
            <a:fld id="{81D60167-4931-47E6-BA6A-407CBD079E47}" type="slidenum">
              <a:rPr lang="tr-TR" smtClean="0"/>
              <a:pPr marL="38100">
                <a:lnSpc>
                  <a:spcPts val="1425"/>
                </a:lnSpc>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83137" y="567588"/>
            <a:ext cx="3162181" cy="952060"/>
          </a:xfrm>
          <a:prstGeom prst="rect">
            <a:avLst/>
          </a:prstGeom>
        </p:spPr>
      </p:pic>
      <p:pic>
        <p:nvPicPr>
          <p:cNvPr id="17" name="bg object 17"/>
          <p:cNvPicPr/>
          <p:nvPr/>
        </p:nvPicPr>
        <p:blipFill>
          <a:blip r:embed="rId3" cstate="print"/>
          <a:stretch>
            <a:fillRect/>
          </a:stretch>
        </p:blipFill>
        <p:spPr>
          <a:xfrm>
            <a:off x="1" y="5254654"/>
            <a:ext cx="7557491" cy="5419420"/>
          </a:xfrm>
          <a:prstGeom prst="rect">
            <a:avLst/>
          </a:prstGeom>
        </p:spPr>
      </p:pic>
      <p:sp>
        <p:nvSpPr>
          <p:cNvPr id="18" name="bg object 18"/>
          <p:cNvSpPr/>
          <p:nvPr/>
        </p:nvSpPr>
        <p:spPr>
          <a:xfrm>
            <a:off x="7557489" y="5254653"/>
            <a:ext cx="0" cy="817880"/>
          </a:xfrm>
          <a:custGeom>
            <a:avLst/>
            <a:gdLst/>
            <a:ahLst/>
            <a:cxnLst/>
            <a:rect l="l" t="t" r="r" b="b"/>
            <a:pathLst>
              <a:path h="817879">
                <a:moveTo>
                  <a:pt x="0" y="817795"/>
                </a:moveTo>
                <a:lnTo>
                  <a:pt x="0" y="0"/>
                </a:lnTo>
              </a:path>
            </a:pathLst>
          </a:custGeom>
          <a:ln w="9156">
            <a:solidFill>
              <a:srgbClr val="000000"/>
            </a:solidFill>
          </a:ln>
        </p:spPr>
        <p:txBody>
          <a:bodyPr wrap="square" lIns="0" tIns="0" rIns="0" bIns="0" rtlCol="0"/>
          <a:lstStyle/>
          <a:p>
            <a:endParaRPr/>
          </a:p>
        </p:txBody>
      </p:sp>
      <p:sp>
        <p:nvSpPr>
          <p:cNvPr id="19" name="bg object 19"/>
          <p:cNvSpPr/>
          <p:nvPr/>
        </p:nvSpPr>
        <p:spPr>
          <a:xfrm>
            <a:off x="5787156" y="10664918"/>
            <a:ext cx="1624330" cy="0"/>
          </a:xfrm>
          <a:custGeom>
            <a:avLst/>
            <a:gdLst/>
            <a:ahLst/>
            <a:cxnLst/>
            <a:rect l="l" t="t" r="r" b="b"/>
            <a:pathLst>
              <a:path w="1624329">
                <a:moveTo>
                  <a:pt x="0" y="0"/>
                </a:moveTo>
                <a:lnTo>
                  <a:pt x="1623822" y="0"/>
                </a:lnTo>
              </a:path>
            </a:pathLst>
          </a:custGeom>
          <a:ln w="15257">
            <a:solidFill>
              <a:srgbClr val="000000"/>
            </a:solidFill>
          </a:ln>
        </p:spPr>
        <p:txBody>
          <a:bodyPr wrap="square" lIns="0" tIns="0" rIns="0" bIns="0" rtlCol="0"/>
          <a:lstStyle/>
          <a:p>
            <a:endParaRPr/>
          </a:p>
        </p:txBody>
      </p:sp>
      <p:sp>
        <p:nvSpPr>
          <p:cNvPr id="20" name="bg object 20"/>
          <p:cNvSpPr/>
          <p:nvPr/>
        </p:nvSpPr>
        <p:spPr>
          <a:xfrm>
            <a:off x="5850294" y="612400"/>
            <a:ext cx="678180" cy="163830"/>
          </a:xfrm>
          <a:custGeom>
            <a:avLst/>
            <a:gdLst/>
            <a:ahLst/>
            <a:cxnLst/>
            <a:rect l="l" t="t" r="r" b="b"/>
            <a:pathLst>
              <a:path w="678179" h="163829">
                <a:moveTo>
                  <a:pt x="0" y="163279"/>
                </a:moveTo>
                <a:lnTo>
                  <a:pt x="677610" y="163279"/>
                </a:lnTo>
                <a:lnTo>
                  <a:pt x="677610" y="0"/>
                </a:lnTo>
                <a:lnTo>
                  <a:pt x="0" y="0"/>
                </a:lnTo>
                <a:lnTo>
                  <a:pt x="0" y="163279"/>
                </a:lnTo>
                <a:close/>
              </a:path>
            </a:pathLst>
          </a:custGeom>
          <a:solidFill>
            <a:srgbClr val="776D0C"/>
          </a:solidFill>
        </p:spPr>
        <p:txBody>
          <a:bodyPr wrap="square" lIns="0" tIns="0" rIns="0" bIns="0" rtlCol="0"/>
          <a:lstStyle/>
          <a:p>
            <a:endParaRPr/>
          </a:p>
        </p:txBody>
      </p:sp>
      <p:sp>
        <p:nvSpPr>
          <p:cNvPr id="21" name="bg object 21"/>
          <p:cNvSpPr/>
          <p:nvPr/>
        </p:nvSpPr>
        <p:spPr>
          <a:xfrm>
            <a:off x="5589144" y="775681"/>
            <a:ext cx="1459230" cy="252095"/>
          </a:xfrm>
          <a:custGeom>
            <a:avLst/>
            <a:gdLst/>
            <a:ahLst/>
            <a:cxnLst/>
            <a:rect l="l" t="t" r="r" b="b"/>
            <a:pathLst>
              <a:path w="1459229" h="252094">
                <a:moveTo>
                  <a:pt x="1458998" y="251514"/>
                </a:moveTo>
                <a:lnTo>
                  <a:pt x="0" y="251514"/>
                </a:lnTo>
                <a:lnTo>
                  <a:pt x="0" y="0"/>
                </a:lnTo>
                <a:lnTo>
                  <a:pt x="1458998" y="0"/>
                </a:lnTo>
                <a:lnTo>
                  <a:pt x="1458998" y="251514"/>
                </a:lnTo>
                <a:close/>
              </a:path>
            </a:pathLst>
          </a:custGeom>
          <a:solidFill>
            <a:srgbClr val="859C15"/>
          </a:solidFill>
        </p:spPr>
        <p:txBody>
          <a:bodyPr wrap="square" lIns="0" tIns="0" rIns="0" bIns="0" rtlCol="0"/>
          <a:lstStyle/>
          <a:p>
            <a:endParaRPr/>
          </a:p>
        </p:txBody>
      </p:sp>
      <p:sp>
        <p:nvSpPr>
          <p:cNvPr id="2" name="Holder 2"/>
          <p:cNvSpPr>
            <a:spLocks noGrp="1"/>
          </p:cNvSpPr>
          <p:nvPr>
            <p:ph type="title"/>
          </p:nvPr>
        </p:nvSpPr>
        <p:spPr>
          <a:xfrm>
            <a:off x="5608413" y="908861"/>
            <a:ext cx="1408429" cy="738664"/>
          </a:xfrm>
        </p:spPr>
        <p:txBody>
          <a:bodyPr lIns="0" tIns="0" rIns="0" bIns="0"/>
          <a:lstStyle>
            <a:lvl1pPr>
              <a:defRPr sz="4800" b="0" i="0">
                <a:solidFill>
                  <a:srgbClr val="F9F9E8"/>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10/30/22</a:t>
            </a:fld>
            <a:endParaRPr lang="en-US"/>
          </a:p>
        </p:txBody>
      </p:sp>
      <p:sp>
        <p:nvSpPr>
          <p:cNvPr id="6" name="Holder 6"/>
          <p:cNvSpPr>
            <a:spLocks noGrp="1"/>
          </p:cNvSpPr>
          <p:nvPr>
            <p:ph type="sldNum" sz="quarter" idx="7"/>
          </p:nvPr>
        </p:nvSpPr>
        <p:spPr/>
        <p:txBody>
          <a:bodyPr lIns="0" tIns="0" rIns="0" bIns="0"/>
          <a:lstStyle>
            <a:lvl1pPr>
              <a:defRPr sz="1200" b="1" i="0">
                <a:solidFill>
                  <a:srgbClr val="1F5E1F"/>
                </a:solidFill>
                <a:latin typeface="Arial"/>
                <a:cs typeface="Arial"/>
              </a:defRPr>
            </a:lvl1pPr>
          </a:lstStyle>
          <a:p>
            <a:pPr marL="38100">
              <a:lnSpc>
                <a:spcPts val="1425"/>
              </a:lnSpc>
            </a:pPr>
            <a:fld id="{81D60167-4931-47E6-BA6A-407CBD079E47}" type="slidenum">
              <a:rPr lang="tr-TR" smtClean="0"/>
              <a:pPr marL="38100">
                <a:lnSpc>
                  <a:spcPts val="1425"/>
                </a:lnSpc>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608413" y="908861"/>
            <a:ext cx="1408429" cy="738664"/>
          </a:xfrm>
        </p:spPr>
        <p:txBody>
          <a:bodyPr lIns="0" tIns="0" rIns="0" bIns="0"/>
          <a:lstStyle>
            <a:lvl1pPr>
              <a:defRPr sz="4800" b="0" i="0">
                <a:solidFill>
                  <a:srgbClr val="F9F9E8"/>
                </a:solidFill>
                <a:latin typeface="Times New Roman"/>
                <a:cs typeface="Times New Roman"/>
              </a:defRPr>
            </a:lvl1pPr>
          </a:lstStyle>
          <a:p>
            <a:endParaRPr/>
          </a:p>
        </p:txBody>
      </p:sp>
      <p:sp>
        <p:nvSpPr>
          <p:cNvPr id="3" name="Holder 3"/>
          <p:cNvSpPr>
            <a:spLocks noGrp="1"/>
          </p:cNvSpPr>
          <p:nvPr>
            <p:ph sz="half" idx="2"/>
          </p:nvPr>
        </p:nvSpPr>
        <p:spPr>
          <a:xfrm>
            <a:off x="378142" y="2459483"/>
            <a:ext cx="32898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8" y="2459483"/>
            <a:ext cx="32898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10/30/22</a:t>
            </a:fld>
            <a:endParaRPr lang="en-US"/>
          </a:p>
        </p:txBody>
      </p:sp>
      <p:sp>
        <p:nvSpPr>
          <p:cNvPr id="7" name="Holder 7"/>
          <p:cNvSpPr>
            <a:spLocks noGrp="1"/>
          </p:cNvSpPr>
          <p:nvPr>
            <p:ph type="sldNum" sz="quarter" idx="7"/>
          </p:nvPr>
        </p:nvSpPr>
        <p:spPr/>
        <p:txBody>
          <a:bodyPr lIns="0" tIns="0" rIns="0" bIns="0"/>
          <a:lstStyle>
            <a:lvl1pPr>
              <a:defRPr sz="1200" b="1" i="0">
                <a:solidFill>
                  <a:srgbClr val="1F5E1F"/>
                </a:solidFill>
                <a:latin typeface="Arial"/>
                <a:cs typeface="Arial"/>
              </a:defRPr>
            </a:lvl1pPr>
          </a:lstStyle>
          <a:p>
            <a:pPr marL="38100">
              <a:lnSpc>
                <a:spcPts val="1425"/>
              </a:lnSpc>
            </a:pPr>
            <a:fld id="{81D60167-4931-47E6-BA6A-407CBD079E47}" type="slidenum">
              <a:rPr lang="tr-TR" smtClean="0"/>
              <a:pPr marL="38100">
                <a:lnSpc>
                  <a:spcPts val="1425"/>
                </a:lnSpc>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608413" y="908861"/>
            <a:ext cx="1408429" cy="738664"/>
          </a:xfrm>
        </p:spPr>
        <p:txBody>
          <a:bodyPr lIns="0" tIns="0" rIns="0" bIns="0"/>
          <a:lstStyle>
            <a:lvl1pPr>
              <a:defRPr sz="4800" b="0" i="0">
                <a:solidFill>
                  <a:srgbClr val="F9F9E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10/30/22</a:t>
            </a:fld>
            <a:endParaRPr lang="en-US"/>
          </a:p>
        </p:txBody>
      </p:sp>
      <p:sp>
        <p:nvSpPr>
          <p:cNvPr id="5" name="Holder 5"/>
          <p:cNvSpPr>
            <a:spLocks noGrp="1"/>
          </p:cNvSpPr>
          <p:nvPr>
            <p:ph type="sldNum" sz="quarter" idx="7"/>
          </p:nvPr>
        </p:nvSpPr>
        <p:spPr/>
        <p:txBody>
          <a:bodyPr lIns="0" tIns="0" rIns="0" bIns="0"/>
          <a:lstStyle>
            <a:lvl1pPr>
              <a:defRPr sz="1200" b="1" i="0">
                <a:solidFill>
                  <a:srgbClr val="1F5E1F"/>
                </a:solidFill>
                <a:latin typeface="Arial"/>
                <a:cs typeface="Arial"/>
              </a:defRPr>
            </a:lvl1pPr>
          </a:lstStyle>
          <a:p>
            <a:pPr marL="38100">
              <a:lnSpc>
                <a:spcPts val="1425"/>
              </a:lnSpc>
            </a:pPr>
            <a:fld id="{81D60167-4931-47E6-BA6A-407CBD079E47}" type="slidenum">
              <a:rPr lang="tr-TR" smtClean="0"/>
              <a:pPr marL="38100">
                <a:lnSpc>
                  <a:spcPts val="1425"/>
                </a:lnSpc>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10/30/22</a:t>
            </a:fld>
            <a:endParaRPr lang="en-US"/>
          </a:p>
        </p:txBody>
      </p:sp>
      <p:sp>
        <p:nvSpPr>
          <p:cNvPr id="4" name="Holder 4"/>
          <p:cNvSpPr>
            <a:spLocks noGrp="1"/>
          </p:cNvSpPr>
          <p:nvPr>
            <p:ph type="sldNum" sz="quarter" idx="7"/>
          </p:nvPr>
        </p:nvSpPr>
        <p:spPr/>
        <p:txBody>
          <a:bodyPr lIns="0" tIns="0" rIns="0" bIns="0"/>
          <a:lstStyle>
            <a:lvl1pPr>
              <a:defRPr sz="1200" b="1" i="0">
                <a:solidFill>
                  <a:srgbClr val="1F5E1F"/>
                </a:solidFill>
                <a:latin typeface="Arial"/>
                <a:cs typeface="Arial"/>
              </a:defRPr>
            </a:lvl1pPr>
          </a:lstStyle>
          <a:p>
            <a:pPr marL="38100">
              <a:lnSpc>
                <a:spcPts val="1425"/>
              </a:lnSpc>
            </a:pPr>
            <a:fld id="{81D60167-4931-47E6-BA6A-407CBD079E47}" type="slidenum">
              <a:rPr lang="tr-TR" smtClean="0"/>
              <a:pPr marL="38100">
                <a:lnSpc>
                  <a:spcPts val="1425"/>
                </a:lnSpc>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9701785"/>
            <a:ext cx="7560564" cy="986027"/>
          </a:xfrm>
          <a:prstGeom prst="rect">
            <a:avLst/>
          </a:prstGeom>
        </p:spPr>
      </p:pic>
      <p:pic>
        <p:nvPicPr>
          <p:cNvPr id="17" name="bg object 17"/>
          <p:cNvPicPr/>
          <p:nvPr/>
        </p:nvPicPr>
        <p:blipFill>
          <a:blip r:embed="rId8" cstate="print"/>
          <a:stretch>
            <a:fillRect/>
          </a:stretch>
        </p:blipFill>
        <p:spPr>
          <a:xfrm>
            <a:off x="0" y="0"/>
            <a:ext cx="7560564" cy="441960"/>
          </a:xfrm>
          <a:prstGeom prst="rect">
            <a:avLst/>
          </a:prstGeom>
        </p:spPr>
      </p:pic>
      <p:sp>
        <p:nvSpPr>
          <p:cNvPr id="2" name="Holder 2"/>
          <p:cNvSpPr>
            <a:spLocks noGrp="1"/>
          </p:cNvSpPr>
          <p:nvPr>
            <p:ph type="title"/>
          </p:nvPr>
        </p:nvSpPr>
        <p:spPr>
          <a:xfrm>
            <a:off x="5608413" y="908861"/>
            <a:ext cx="1408429" cy="758189"/>
          </a:xfrm>
          <a:prstGeom prst="rect">
            <a:avLst/>
          </a:prstGeom>
        </p:spPr>
        <p:txBody>
          <a:bodyPr wrap="square" lIns="0" tIns="0" rIns="0" bIns="0">
            <a:spAutoFit/>
          </a:bodyPr>
          <a:lstStyle>
            <a:lvl1pPr>
              <a:defRPr sz="4800" b="0" i="0">
                <a:solidFill>
                  <a:srgbClr val="F9F9E8"/>
                </a:solidFill>
                <a:latin typeface="Times New Roman"/>
                <a:cs typeface="Times New Roman"/>
              </a:defRPr>
            </a:lvl1pPr>
          </a:lstStyle>
          <a:p>
            <a:endParaRPr/>
          </a:p>
        </p:txBody>
      </p:sp>
      <p:sp>
        <p:nvSpPr>
          <p:cNvPr id="3" name="Holder 3"/>
          <p:cNvSpPr>
            <a:spLocks noGrp="1"/>
          </p:cNvSpPr>
          <p:nvPr>
            <p:ph type="body" idx="1"/>
          </p:nvPr>
        </p:nvSpPr>
        <p:spPr>
          <a:xfrm>
            <a:off x="378143" y="2459483"/>
            <a:ext cx="68065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3"/>
            <a:ext cx="24201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3"/>
            <a:ext cx="173945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10/30/22</a:t>
            </a:fld>
            <a:endParaRPr lang="en-US"/>
          </a:p>
        </p:txBody>
      </p:sp>
      <p:sp>
        <p:nvSpPr>
          <p:cNvPr id="6" name="Holder 6"/>
          <p:cNvSpPr>
            <a:spLocks noGrp="1"/>
          </p:cNvSpPr>
          <p:nvPr>
            <p:ph type="sldNum" sz="quarter" idx="7"/>
          </p:nvPr>
        </p:nvSpPr>
        <p:spPr>
          <a:xfrm>
            <a:off x="7171944" y="10005266"/>
            <a:ext cx="173990" cy="359073"/>
          </a:xfrm>
          <a:prstGeom prst="rect">
            <a:avLst/>
          </a:prstGeom>
        </p:spPr>
        <p:txBody>
          <a:bodyPr wrap="square" lIns="0" tIns="0" rIns="0" bIns="0">
            <a:spAutoFit/>
          </a:bodyPr>
          <a:lstStyle>
            <a:lvl1pPr>
              <a:defRPr sz="1200" b="1" i="0">
                <a:solidFill>
                  <a:srgbClr val="1F5E1F"/>
                </a:solidFill>
                <a:latin typeface="Arial"/>
                <a:cs typeface="Arial"/>
              </a:defRPr>
            </a:lvl1pPr>
          </a:lstStyle>
          <a:p>
            <a:pPr marL="38100">
              <a:lnSpc>
                <a:spcPts val="1425"/>
              </a:lnSpc>
            </a:pPr>
            <a:fld id="{81D60167-4931-47E6-BA6A-407CBD079E47}" type="slidenum">
              <a:rPr lang="tr-TR" smtClean="0"/>
              <a:pPr marL="38100">
                <a:lnSpc>
                  <a:spcPts val="1425"/>
                </a:lnSpc>
              </a:pPr>
              <a:t>‹#›</a:t>
            </a:fld>
            <a:endParaRPr lang="tr-T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2">
        <a:defRPr>
          <a:latin typeface="+mn-lt"/>
          <a:ea typeface="+mn-ea"/>
          <a:cs typeface="+mn-cs"/>
        </a:defRPr>
      </a:lvl2pPr>
      <a:lvl3pPr marL="914404">
        <a:defRPr>
          <a:latin typeface="+mn-lt"/>
          <a:ea typeface="+mn-ea"/>
          <a:cs typeface="+mn-cs"/>
        </a:defRPr>
      </a:lvl3pPr>
      <a:lvl4pPr marL="1371606">
        <a:defRPr>
          <a:latin typeface="+mn-lt"/>
          <a:ea typeface="+mn-ea"/>
          <a:cs typeface="+mn-cs"/>
        </a:defRPr>
      </a:lvl4pPr>
      <a:lvl5pPr marL="1828807">
        <a:defRPr>
          <a:latin typeface="+mn-lt"/>
          <a:ea typeface="+mn-ea"/>
          <a:cs typeface="+mn-cs"/>
        </a:defRPr>
      </a:lvl5pPr>
      <a:lvl6pPr marL="2286009">
        <a:defRPr>
          <a:latin typeface="+mn-lt"/>
          <a:ea typeface="+mn-ea"/>
          <a:cs typeface="+mn-cs"/>
        </a:defRPr>
      </a:lvl6pPr>
      <a:lvl7pPr marL="2743211">
        <a:defRPr>
          <a:latin typeface="+mn-lt"/>
          <a:ea typeface="+mn-ea"/>
          <a:cs typeface="+mn-cs"/>
        </a:defRPr>
      </a:lvl7pPr>
      <a:lvl8pPr marL="3200413">
        <a:defRPr>
          <a:latin typeface="+mn-lt"/>
          <a:ea typeface="+mn-ea"/>
          <a:cs typeface="+mn-cs"/>
        </a:defRPr>
      </a:lvl8pPr>
      <a:lvl9pPr marL="3657615">
        <a:defRPr>
          <a:latin typeface="+mn-lt"/>
          <a:ea typeface="+mn-ea"/>
          <a:cs typeface="+mn-cs"/>
        </a:defRPr>
      </a:lvl9pPr>
    </p:bodyStyle>
    <p:otherStyle>
      <a:lvl1pPr marL="0">
        <a:defRPr>
          <a:latin typeface="+mn-lt"/>
          <a:ea typeface="+mn-ea"/>
          <a:cs typeface="+mn-cs"/>
        </a:defRPr>
      </a:lvl1pPr>
      <a:lvl2pPr marL="457202">
        <a:defRPr>
          <a:latin typeface="+mn-lt"/>
          <a:ea typeface="+mn-ea"/>
          <a:cs typeface="+mn-cs"/>
        </a:defRPr>
      </a:lvl2pPr>
      <a:lvl3pPr marL="914404">
        <a:defRPr>
          <a:latin typeface="+mn-lt"/>
          <a:ea typeface="+mn-ea"/>
          <a:cs typeface="+mn-cs"/>
        </a:defRPr>
      </a:lvl3pPr>
      <a:lvl4pPr marL="1371606">
        <a:defRPr>
          <a:latin typeface="+mn-lt"/>
          <a:ea typeface="+mn-ea"/>
          <a:cs typeface="+mn-cs"/>
        </a:defRPr>
      </a:lvl4pPr>
      <a:lvl5pPr marL="1828807">
        <a:defRPr>
          <a:latin typeface="+mn-lt"/>
          <a:ea typeface="+mn-ea"/>
          <a:cs typeface="+mn-cs"/>
        </a:defRPr>
      </a:lvl5pPr>
      <a:lvl6pPr marL="2286009">
        <a:defRPr>
          <a:latin typeface="+mn-lt"/>
          <a:ea typeface="+mn-ea"/>
          <a:cs typeface="+mn-cs"/>
        </a:defRPr>
      </a:lvl6pPr>
      <a:lvl7pPr marL="2743211">
        <a:defRPr>
          <a:latin typeface="+mn-lt"/>
          <a:ea typeface="+mn-ea"/>
          <a:cs typeface="+mn-cs"/>
        </a:defRPr>
      </a:lvl7pPr>
      <a:lvl8pPr marL="3200413">
        <a:defRPr>
          <a:latin typeface="+mn-lt"/>
          <a:ea typeface="+mn-ea"/>
          <a:cs typeface="+mn-cs"/>
        </a:defRPr>
      </a:lvl8pPr>
      <a:lvl9pPr marL="365761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turkpatent.gov.tr/" TargetMode="Externa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273050" y="3213100"/>
            <a:ext cx="6553200" cy="1952266"/>
          </a:xfrm>
          <a:prstGeom prst="rect">
            <a:avLst/>
          </a:prstGeom>
        </p:spPr>
        <p:txBody>
          <a:bodyPr vert="horz" wrap="square" lIns="0" tIns="12700" rIns="0" bIns="0" rtlCol="0">
            <a:spAutoFit/>
          </a:bodyPr>
          <a:lstStyle/>
          <a:p>
            <a:pPr marL="13335" marR="5080" indent="-1270" algn="l">
              <a:lnSpc>
                <a:spcPct val="116500"/>
              </a:lnSpc>
              <a:spcBef>
                <a:spcPts val="100"/>
              </a:spcBef>
              <a:tabLst>
                <a:tab pos="2098683" algn="l"/>
                <a:tab pos="3224543" algn="l"/>
              </a:tabLst>
            </a:pPr>
            <a:r>
              <a:rPr lang="tr-TR" sz="2750" b="1" dirty="0">
                <a:solidFill>
                  <a:srgbClr val="839A0F"/>
                </a:solidFill>
                <a:latin typeface="Times New Roman"/>
                <a:cs typeface="Times New Roman"/>
              </a:rPr>
              <a:t>LİSE ÖĞRENCİLERİ İKLİM DEĞİŞİKLİĞİ ARAŞTIRMA PROJELERİ YARIŞMASI </a:t>
            </a:r>
          </a:p>
          <a:p>
            <a:pPr marL="13335" marR="5080" indent="-1270" algn="l">
              <a:lnSpc>
                <a:spcPct val="116500"/>
              </a:lnSpc>
              <a:spcBef>
                <a:spcPts val="100"/>
              </a:spcBef>
              <a:tabLst>
                <a:tab pos="2098683" algn="l"/>
                <a:tab pos="3224543" algn="l"/>
              </a:tabLst>
            </a:pPr>
            <a:r>
              <a:rPr lang="tr-TR" sz="2750" b="1" dirty="0">
                <a:solidFill>
                  <a:srgbClr val="839A0F"/>
                </a:solidFill>
                <a:latin typeface="Times New Roman"/>
                <a:cs typeface="Times New Roman"/>
              </a:rPr>
              <a:t>TANITIM SUNUSU</a:t>
            </a:r>
            <a:endParaRPr sz="2750" dirty="0">
              <a:latin typeface="Times New Roman"/>
              <a:cs typeface="Times New Roman"/>
            </a:endParaRPr>
          </a:p>
        </p:txBody>
      </p:sp>
      <p:pic>
        <p:nvPicPr>
          <p:cNvPr id="13" name="Resim 12">
            <a:extLst>
              <a:ext uri="{FF2B5EF4-FFF2-40B4-BE49-F238E27FC236}">
                <a16:creationId xmlns:a16="http://schemas.microsoft.com/office/drawing/2014/main" id="{FF115DCA-07A2-2EB9-D2A0-F82AC0521521}"/>
              </a:ext>
            </a:extLst>
          </p:cNvPr>
          <p:cNvPicPr>
            <a:picLocks noChangeAspect="1"/>
          </p:cNvPicPr>
          <p:nvPr/>
        </p:nvPicPr>
        <p:blipFill>
          <a:blip r:embed="rId2"/>
          <a:stretch>
            <a:fillRect/>
          </a:stretch>
        </p:blipFill>
        <p:spPr>
          <a:xfrm>
            <a:off x="4921250" y="241300"/>
            <a:ext cx="2514600"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marR="0" lvl="0" indent="0" defTabSz="914400" eaLnBrk="1" fontAlgn="auto" latinLnBrk="0" hangingPunct="1">
              <a:lnSpc>
                <a:spcPts val="1425"/>
              </a:lnSpc>
              <a:spcBef>
                <a:spcPts val="0"/>
              </a:spcBef>
              <a:spcAft>
                <a:spcPts val="0"/>
              </a:spcAft>
              <a:buClrTx/>
              <a:buSzTx/>
              <a:buFontTx/>
              <a:buNone/>
              <a:tabLst/>
              <a:defRPr/>
            </a:pPr>
            <a:r>
              <a:rPr kumimoji="0" sz="1200" b="1" i="0" u="none" strike="noStrike" kern="0" cap="none" spc="0" normalizeH="0" baseline="0" noProof="0" dirty="0">
                <a:ln>
                  <a:noFill/>
                </a:ln>
                <a:solidFill>
                  <a:srgbClr val="1F5E1F"/>
                </a:solidFill>
                <a:effectLst/>
                <a:uLnTx/>
                <a:uFillTx/>
                <a:latin typeface="Arial"/>
                <a:cs typeface="Arial"/>
              </a:rPr>
              <a:t>5</a:t>
            </a:r>
          </a:p>
        </p:txBody>
      </p:sp>
      <p:sp>
        <p:nvSpPr>
          <p:cNvPr id="5" name="object 5"/>
          <p:cNvSpPr txBox="1"/>
          <p:nvPr/>
        </p:nvSpPr>
        <p:spPr>
          <a:xfrm>
            <a:off x="501650" y="3365500"/>
            <a:ext cx="6203950" cy="1490152"/>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20955" marR="0" lvl="0" defTabSz="914400" eaLnBrk="1" fontAlgn="auto" latinLnBrk="0" hangingPunct="1">
              <a:lnSpc>
                <a:spcPct val="100000"/>
              </a:lnSpc>
              <a:spcBef>
                <a:spcPts val="0"/>
              </a:spcBef>
              <a:spcAft>
                <a:spcPts val="0"/>
              </a:spcAft>
              <a:buClrTx/>
              <a:buSzTx/>
              <a:tabLst>
                <a:tab pos="255905" algn="l"/>
              </a:tabLst>
              <a:defRPr/>
            </a:pPr>
            <a:r>
              <a:rPr kumimoji="0" lang="tr-TR" sz="2400" b="1" i="0" u="none" strike="noStrike" kern="0" cap="none" spc="-10" normalizeH="0" baseline="0" noProof="0" dirty="0">
                <a:ln>
                  <a:noFill/>
                </a:ln>
                <a:solidFill>
                  <a:srgbClr val="B31116"/>
                </a:solidFill>
                <a:effectLst/>
                <a:uLnTx/>
                <a:uFillTx/>
                <a:latin typeface="Arial"/>
                <a:cs typeface="Arial"/>
              </a:rPr>
              <a:t>			TEŞEKKÜRLER…</a:t>
            </a: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350283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008" y="927100"/>
            <a:ext cx="6666484" cy="2067682"/>
          </a:xfrm>
          <a:prstGeom prst="rect">
            <a:avLst/>
          </a:prstGeom>
        </p:spPr>
        <p:txBody>
          <a:bodyPr vert="horz" wrap="square" lIns="0" tIns="12065" rIns="0" bIns="0" rtlCol="0">
            <a:spAutoFit/>
          </a:bodyPr>
          <a:lstStyle/>
          <a:p>
            <a:pPr marL="55880">
              <a:lnSpc>
                <a:spcPct val="150000"/>
              </a:lnSpc>
              <a:spcBef>
                <a:spcPts val="95"/>
              </a:spcBef>
              <a:tabLst>
                <a:tab pos="290831" algn="l"/>
              </a:tabLst>
            </a:pPr>
            <a:r>
              <a:rPr lang="tr-TR" b="1" dirty="0">
                <a:solidFill>
                  <a:srgbClr val="B31116"/>
                </a:solidFill>
                <a:latin typeface="Arial"/>
                <a:cs typeface="Arial"/>
              </a:rPr>
              <a:t>YARIŞMANIN AMACI</a:t>
            </a:r>
            <a:r>
              <a:rPr lang="tr-TR" b="1" spc="-40" dirty="0">
                <a:solidFill>
                  <a:srgbClr val="B31116"/>
                </a:solidFill>
                <a:latin typeface="Arial"/>
                <a:cs typeface="Arial"/>
              </a:rPr>
              <a:t> </a:t>
            </a:r>
            <a:r>
              <a:rPr lang="tr-TR" b="1" dirty="0">
                <a:solidFill>
                  <a:srgbClr val="B31116"/>
                </a:solidFill>
                <a:latin typeface="Arial"/>
                <a:cs typeface="Arial"/>
              </a:rPr>
              <a:t>VE</a:t>
            </a:r>
            <a:r>
              <a:rPr lang="tr-TR" b="1" spc="-45" dirty="0">
                <a:solidFill>
                  <a:srgbClr val="B31116"/>
                </a:solidFill>
                <a:latin typeface="Arial"/>
                <a:cs typeface="Arial"/>
              </a:rPr>
              <a:t> </a:t>
            </a:r>
            <a:r>
              <a:rPr lang="tr-TR" b="1" spc="-10" dirty="0">
                <a:solidFill>
                  <a:srgbClr val="B31116"/>
                </a:solidFill>
                <a:latin typeface="Arial"/>
                <a:cs typeface="Arial"/>
              </a:rPr>
              <a:t>KAPSAMI</a:t>
            </a:r>
            <a:endParaRPr lang="tr-TR" dirty="0">
              <a:latin typeface="Arial"/>
              <a:cs typeface="Arial"/>
            </a:endParaRPr>
          </a:p>
          <a:p>
            <a:pPr marL="56515" marR="5080" algn="just">
              <a:lnSpc>
                <a:spcPct val="150000"/>
              </a:lnSpc>
              <a:spcBef>
                <a:spcPts val="535"/>
              </a:spcBef>
            </a:pPr>
            <a:r>
              <a:rPr lang="tr-TR" sz="1400" dirty="0">
                <a:latin typeface="Arial"/>
                <a:cs typeface="Arial"/>
              </a:rPr>
              <a:t>Ü</a:t>
            </a:r>
            <a:r>
              <a:rPr sz="1400" dirty="0" err="1">
                <a:latin typeface="Arial"/>
                <a:cs typeface="Arial"/>
              </a:rPr>
              <a:t>lkemizde</a:t>
            </a:r>
            <a:r>
              <a:rPr sz="1400" spc="20" dirty="0">
                <a:latin typeface="Arial"/>
                <a:cs typeface="Arial"/>
              </a:rPr>
              <a:t> </a:t>
            </a:r>
            <a:r>
              <a:rPr sz="1400" dirty="0">
                <a:latin typeface="Arial"/>
                <a:cs typeface="Arial"/>
              </a:rPr>
              <a:t>lise</a:t>
            </a:r>
            <a:r>
              <a:rPr sz="1400" spc="15" dirty="0">
                <a:latin typeface="Arial"/>
                <a:cs typeface="Arial"/>
              </a:rPr>
              <a:t> </a:t>
            </a:r>
            <a:r>
              <a:rPr sz="1400" dirty="0">
                <a:latin typeface="Arial"/>
                <a:cs typeface="Arial"/>
              </a:rPr>
              <a:t>öğrenimine devam</a:t>
            </a:r>
            <a:r>
              <a:rPr sz="1400" spc="10" dirty="0">
                <a:latin typeface="Arial"/>
                <a:cs typeface="Arial"/>
              </a:rPr>
              <a:t> </a:t>
            </a:r>
            <a:r>
              <a:rPr sz="1400" dirty="0">
                <a:latin typeface="Arial"/>
                <a:cs typeface="Arial"/>
              </a:rPr>
              <a:t>etmekte</a:t>
            </a:r>
            <a:r>
              <a:rPr sz="1400" spc="-5" dirty="0">
                <a:latin typeface="Arial"/>
                <a:cs typeface="Arial"/>
              </a:rPr>
              <a:t> </a:t>
            </a:r>
            <a:r>
              <a:rPr sz="1400" dirty="0">
                <a:latin typeface="Arial"/>
                <a:cs typeface="Arial"/>
              </a:rPr>
              <a:t>olan</a:t>
            </a:r>
            <a:r>
              <a:rPr sz="1400" spc="-5" dirty="0">
                <a:latin typeface="Arial"/>
                <a:cs typeface="Arial"/>
              </a:rPr>
              <a:t> </a:t>
            </a:r>
            <a:r>
              <a:rPr sz="1400" dirty="0">
                <a:latin typeface="Arial"/>
                <a:cs typeface="Arial"/>
              </a:rPr>
              <a:t>öğrencilerin</a:t>
            </a:r>
            <a:r>
              <a:rPr sz="1400" spc="5" dirty="0">
                <a:latin typeface="Arial"/>
                <a:cs typeface="Arial"/>
              </a:rPr>
              <a:t> </a:t>
            </a:r>
            <a:r>
              <a:rPr sz="1400" dirty="0">
                <a:latin typeface="Arial"/>
                <a:cs typeface="Arial"/>
              </a:rPr>
              <a:t>iklim</a:t>
            </a:r>
            <a:r>
              <a:rPr sz="1400" spc="-5" dirty="0">
                <a:latin typeface="Arial"/>
                <a:cs typeface="Arial"/>
              </a:rPr>
              <a:t> </a:t>
            </a:r>
            <a:r>
              <a:rPr sz="1400" spc="-10" dirty="0">
                <a:latin typeface="Arial"/>
                <a:cs typeface="Arial"/>
              </a:rPr>
              <a:t>değişikliği </a:t>
            </a:r>
            <a:r>
              <a:rPr sz="1400" dirty="0">
                <a:latin typeface="Arial"/>
                <a:cs typeface="Arial"/>
              </a:rPr>
              <a:t>hakkında</a:t>
            </a:r>
            <a:r>
              <a:rPr sz="1400" spc="355" dirty="0">
                <a:latin typeface="Arial"/>
                <a:cs typeface="Arial"/>
              </a:rPr>
              <a:t> </a:t>
            </a:r>
            <a:r>
              <a:rPr sz="1400" dirty="0">
                <a:latin typeface="Arial"/>
                <a:cs typeface="Arial"/>
              </a:rPr>
              <a:t>farkındalıklarını</a:t>
            </a:r>
            <a:r>
              <a:rPr sz="1400" spc="365" dirty="0">
                <a:latin typeface="Arial"/>
                <a:cs typeface="Arial"/>
              </a:rPr>
              <a:t> </a:t>
            </a:r>
            <a:r>
              <a:rPr sz="1400" dirty="0">
                <a:latin typeface="Arial"/>
                <a:cs typeface="Arial"/>
              </a:rPr>
              <a:t>artırmak,</a:t>
            </a:r>
            <a:r>
              <a:rPr sz="1400" spc="360" dirty="0">
                <a:latin typeface="Arial"/>
                <a:cs typeface="Arial"/>
              </a:rPr>
              <a:t> </a:t>
            </a:r>
            <a:r>
              <a:rPr sz="1400" dirty="0">
                <a:latin typeface="Arial"/>
                <a:cs typeface="Arial"/>
              </a:rPr>
              <a:t>ülkemizdeki</a:t>
            </a:r>
            <a:r>
              <a:rPr sz="1400" spc="365" dirty="0">
                <a:latin typeface="Arial"/>
                <a:cs typeface="Arial"/>
              </a:rPr>
              <a:t> </a:t>
            </a:r>
            <a:r>
              <a:rPr sz="1400" dirty="0">
                <a:latin typeface="Arial"/>
                <a:cs typeface="Arial"/>
              </a:rPr>
              <a:t>doğal</a:t>
            </a:r>
            <a:r>
              <a:rPr sz="1400" spc="370" dirty="0">
                <a:latin typeface="Arial"/>
                <a:cs typeface="Arial"/>
              </a:rPr>
              <a:t> </a:t>
            </a:r>
            <a:r>
              <a:rPr sz="1400" dirty="0">
                <a:latin typeface="Arial"/>
                <a:cs typeface="Arial"/>
              </a:rPr>
              <a:t>kaynakların</a:t>
            </a:r>
            <a:r>
              <a:rPr sz="1400" spc="365" dirty="0">
                <a:latin typeface="Arial"/>
                <a:cs typeface="Arial"/>
              </a:rPr>
              <a:t> </a:t>
            </a:r>
            <a:r>
              <a:rPr sz="1400" dirty="0">
                <a:latin typeface="Arial"/>
                <a:cs typeface="Arial"/>
              </a:rPr>
              <a:t>sürdürülebilir</a:t>
            </a:r>
            <a:r>
              <a:rPr sz="1400" spc="350" dirty="0">
                <a:latin typeface="Arial"/>
                <a:cs typeface="Arial"/>
              </a:rPr>
              <a:t> </a:t>
            </a:r>
            <a:r>
              <a:rPr sz="1400" spc="-10" dirty="0">
                <a:latin typeface="Arial"/>
                <a:cs typeface="Arial"/>
              </a:rPr>
              <a:t>şekilde </a:t>
            </a:r>
            <a:r>
              <a:rPr sz="1400" dirty="0">
                <a:latin typeface="Arial"/>
                <a:cs typeface="Arial"/>
              </a:rPr>
              <a:t>kullanılması</a:t>
            </a:r>
            <a:r>
              <a:rPr sz="1400" spc="-40" dirty="0">
                <a:latin typeface="Arial"/>
                <a:cs typeface="Arial"/>
              </a:rPr>
              <a:t> </a:t>
            </a:r>
            <a:r>
              <a:rPr sz="1400" dirty="0">
                <a:latin typeface="Arial"/>
                <a:cs typeface="Arial"/>
              </a:rPr>
              <a:t>konusunda</a:t>
            </a:r>
            <a:r>
              <a:rPr sz="1400" spc="-10" dirty="0">
                <a:latin typeface="Arial"/>
                <a:cs typeface="Arial"/>
              </a:rPr>
              <a:t> </a:t>
            </a:r>
            <a:r>
              <a:rPr sz="1400" dirty="0">
                <a:latin typeface="Arial"/>
                <a:cs typeface="Arial"/>
              </a:rPr>
              <a:t>çalışmalar</a:t>
            </a:r>
            <a:r>
              <a:rPr sz="1400" spc="-15" dirty="0">
                <a:latin typeface="Arial"/>
                <a:cs typeface="Arial"/>
              </a:rPr>
              <a:t> </a:t>
            </a:r>
            <a:r>
              <a:rPr sz="1400" dirty="0">
                <a:latin typeface="Arial"/>
                <a:cs typeface="Arial"/>
              </a:rPr>
              <a:t>yapmaya</a:t>
            </a:r>
            <a:r>
              <a:rPr sz="1400" spc="-30" dirty="0">
                <a:latin typeface="Arial"/>
                <a:cs typeface="Arial"/>
              </a:rPr>
              <a:t> </a:t>
            </a:r>
            <a:r>
              <a:rPr sz="1400" dirty="0">
                <a:latin typeface="Arial"/>
                <a:cs typeface="Arial"/>
              </a:rPr>
              <a:t>teşvik</a:t>
            </a:r>
            <a:r>
              <a:rPr sz="1400" spc="-35" dirty="0">
                <a:latin typeface="Arial"/>
                <a:cs typeface="Arial"/>
              </a:rPr>
              <a:t> </a:t>
            </a:r>
            <a:r>
              <a:rPr sz="1400" dirty="0">
                <a:latin typeface="Arial"/>
                <a:cs typeface="Arial"/>
              </a:rPr>
              <a:t>etmek,</a:t>
            </a:r>
            <a:r>
              <a:rPr sz="1400" spc="-20" dirty="0">
                <a:latin typeface="Arial"/>
                <a:cs typeface="Arial"/>
              </a:rPr>
              <a:t> </a:t>
            </a:r>
            <a:r>
              <a:rPr sz="1400" dirty="0">
                <a:latin typeface="Arial"/>
                <a:cs typeface="Arial"/>
              </a:rPr>
              <a:t>bu</a:t>
            </a:r>
            <a:r>
              <a:rPr sz="1400" spc="-25" dirty="0">
                <a:latin typeface="Arial"/>
                <a:cs typeface="Arial"/>
              </a:rPr>
              <a:t> </a:t>
            </a:r>
            <a:r>
              <a:rPr sz="1400" dirty="0">
                <a:latin typeface="Arial"/>
                <a:cs typeface="Arial"/>
              </a:rPr>
              <a:t>konu</a:t>
            </a:r>
            <a:r>
              <a:rPr sz="1400" spc="-40" dirty="0">
                <a:latin typeface="Arial"/>
                <a:cs typeface="Arial"/>
              </a:rPr>
              <a:t> </a:t>
            </a:r>
            <a:r>
              <a:rPr sz="1400" dirty="0">
                <a:latin typeface="Arial"/>
                <a:cs typeface="Arial"/>
              </a:rPr>
              <a:t>hakkında</a:t>
            </a:r>
            <a:r>
              <a:rPr sz="1400" spc="-20" dirty="0">
                <a:latin typeface="Arial"/>
                <a:cs typeface="Arial"/>
              </a:rPr>
              <a:t> </a:t>
            </a:r>
            <a:r>
              <a:rPr sz="1400" dirty="0">
                <a:latin typeface="Arial"/>
                <a:cs typeface="Arial"/>
              </a:rPr>
              <a:t>toplum</a:t>
            </a:r>
            <a:r>
              <a:rPr sz="1400" spc="-20" dirty="0">
                <a:latin typeface="Arial"/>
                <a:cs typeface="Arial"/>
              </a:rPr>
              <a:t> </a:t>
            </a:r>
            <a:r>
              <a:rPr sz="1400" spc="-10" dirty="0">
                <a:latin typeface="Arial"/>
                <a:cs typeface="Arial"/>
              </a:rPr>
              <a:t>bilincini </a:t>
            </a:r>
            <a:r>
              <a:rPr sz="1400" dirty="0">
                <a:latin typeface="Arial"/>
                <a:cs typeface="Arial"/>
              </a:rPr>
              <a:t>oluşturmak</a:t>
            </a:r>
            <a:r>
              <a:rPr sz="1400" spc="180" dirty="0">
                <a:latin typeface="Arial"/>
                <a:cs typeface="Arial"/>
              </a:rPr>
              <a:t>  </a:t>
            </a:r>
            <a:r>
              <a:rPr sz="1400" dirty="0">
                <a:latin typeface="Arial"/>
                <a:cs typeface="Arial"/>
              </a:rPr>
              <a:t>ve</a:t>
            </a:r>
            <a:r>
              <a:rPr sz="1400" spc="175" dirty="0">
                <a:latin typeface="Arial"/>
                <a:cs typeface="Arial"/>
              </a:rPr>
              <a:t>  </a:t>
            </a:r>
            <a:r>
              <a:rPr sz="1400" dirty="0">
                <a:latin typeface="Arial"/>
                <a:cs typeface="Arial"/>
              </a:rPr>
              <a:t>iklim</a:t>
            </a:r>
            <a:r>
              <a:rPr sz="1400" spc="175" dirty="0">
                <a:latin typeface="Arial"/>
                <a:cs typeface="Arial"/>
              </a:rPr>
              <a:t>  </a:t>
            </a:r>
            <a:r>
              <a:rPr sz="1400" dirty="0">
                <a:latin typeface="Arial"/>
                <a:cs typeface="Arial"/>
              </a:rPr>
              <a:t>değişikliğinin</a:t>
            </a:r>
            <a:r>
              <a:rPr sz="1400" spc="185" dirty="0">
                <a:latin typeface="Arial"/>
                <a:cs typeface="Arial"/>
              </a:rPr>
              <a:t>  </a:t>
            </a:r>
            <a:r>
              <a:rPr sz="1400" dirty="0">
                <a:latin typeface="Arial"/>
                <a:cs typeface="Arial"/>
              </a:rPr>
              <a:t>olumsuz</a:t>
            </a:r>
            <a:r>
              <a:rPr sz="1400" spc="175" dirty="0">
                <a:latin typeface="Arial"/>
                <a:cs typeface="Arial"/>
              </a:rPr>
              <a:t>  </a:t>
            </a:r>
            <a:r>
              <a:rPr sz="1400" dirty="0">
                <a:latin typeface="Arial"/>
                <a:cs typeface="Arial"/>
              </a:rPr>
              <a:t>etkilerine</a:t>
            </a:r>
            <a:r>
              <a:rPr sz="1400" spc="175" dirty="0">
                <a:latin typeface="Arial"/>
                <a:cs typeface="Arial"/>
              </a:rPr>
              <a:t>  </a:t>
            </a:r>
            <a:r>
              <a:rPr sz="1400" dirty="0">
                <a:latin typeface="Arial"/>
                <a:cs typeface="Arial"/>
              </a:rPr>
              <a:t>yönelik</a:t>
            </a:r>
            <a:r>
              <a:rPr sz="1400" spc="180" dirty="0">
                <a:latin typeface="Arial"/>
                <a:cs typeface="Arial"/>
              </a:rPr>
              <a:t>  </a:t>
            </a:r>
            <a:r>
              <a:rPr sz="1400" dirty="0">
                <a:latin typeface="Arial"/>
                <a:cs typeface="Arial"/>
              </a:rPr>
              <a:t>çözümler</a:t>
            </a:r>
            <a:r>
              <a:rPr sz="1400" spc="180" dirty="0">
                <a:latin typeface="Arial"/>
                <a:cs typeface="Arial"/>
              </a:rPr>
              <a:t>  </a:t>
            </a:r>
            <a:r>
              <a:rPr sz="1400" spc="-10" dirty="0">
                <a:latin typeface="Arial"/>
                <a:cs typeface="Arial"/>
              </a:rPr>
              <a:t>üretmelerini </a:t>
            </a:r>
            <a:r>
              <a:rPr sz="1400" spc="-10" dirty="0" err="1">
                <a:latin typeface="Arial"/>
                <a:cs typeface="Arial"/>
              </a:rPr>
              <a:t>sağlamaktır</a:t>
            </a:r>
            <a:r>
              <a:rPr sz="1400" spc="-10" dirty="0">
                <a:latin typeface="Arial"/>
                <a:cs typeface="Arial"/>
              </a:rPr>
              <a:t>.</a:t>
            </a:r>
            <a:endParaRPr sz="1400" dirty="0">
              <a:latin typeface="Arial"/>
              <a:cs typeface="Arial"/>
            </a:endParaRPr>
          </a:p>
        </p:txBody>
      </p:sp>
      <p:sp>
        <p:nvSpPr>
          <p:cNvPr id="3" name="object 3"/>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a:lnSpc>
                <a:spcPts val="1425"/>
              </a:lnSpc>
            </a:pPr>
            <a:r>
              <a:rPr dirty="0"/>
              <a:t>2</a:t>
            </a:r>
          </a:p>
        </p:txBody>
      </p:sp>
      <p:sp>
        <p:nvSpPr>
          <p:cNvPr id="4" name="Metin kutusu 3">
            <a:extLst>
              <a:ext uri="{FF2B5EF4-FFF2-40B4-BE49-F238E27FC236}">
                <a16:creationId xmlns:a16="http://schemas.microsoft.com/office/drawing/2014/main" id="{6E78B7C1-D2A7-570A-EA1E-446EDF050E49}"/>
              </a:ext>
            </a:extLst>
          </p:cNvPr>
          <p:cNvSpPr txBox="1"/>
          <p:nvPr/>
        </p:nvSpPr>
        <p:spPr>
          <a:xfrm>
            <a:off x="445008" y="4279900"/>
            <a:ext cx="5314442" cy="7462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a:ln>
                  <a:noFill/>
                </a:ln>
                <a:solidFill>
                  <a:srgbClr val="B31217"/>
                </a:solidFill>
                <a:effectLst/>
                <a:uLnTx/>
                <a:uFillTx/>
                <a:latin typeface="Arial" panose="020B0604020202020204" pitchFamily="34" charset="0"/>
                <a:ea typeface="Calibri" panose="020F0502020204030204" pitchFamily="34" charset="0"/>
                <a:cs typeface="Arial" panose="020B0604020202020204" pitchFamily="34" charset="0"/>
              </a:rPr>
              <a:t>BAŞVURU VE SERGİ TARİHLERİ</a:t>
            </a:r>
          </a:p>
          <a:p>
            <a:pPr marL="55880" algn="l" rtl="0">
              <a:lnSpc>
                <a:spcPct val="150000"/>
              </a:lnSpc>
              <a:spcBef>
                <a:spcPts val="95"/>
              </a:spcBef>
              <a:tabLst>
                <a:tab pos="290831" algn="l"/>
              </a:tabLst>
            </a:pPr>
            <a:endParaRPr lang="tr-TR" b="1" dirty="0">
              <a:solidFill>
                <a:srgbClr val="B31116"/>
              </a:solidFill>
              <a:latin typeface="Arial"/>
              <a:cs typeface="Arial"/>
            </a:endParaRPr>
          </a:p>
        </p:txBody>
      </p:sp>
      <p:pic>
        <p:nvPicPr>
          <p:cNvPr id="6" name="object 5">
            <a:extLst>
              <a:ext uri="{FF2B5EF4-FFF2-40B4-BE49-F238E27FC236}">
                <a16:creationId xmlns:a16="http://schemas.microsoft.com/office/drawing/2014/main" id="{4E70E766-FFF0-B1CF-D38C-38ACE3CD61BD}"/>
              </a:ext>
            </a:extLst>
          </p:cNvPr>
          <p:cNvPicPr/>
          <p:nvPr/>
        </p:nvPicPr>
        <p:blipFill>
          <a:blip r:embed="rId2" cstate="print"/>
          <a:stretch>
            <a:fillRect/>
          </a:stretch>
        </p:blipFill>
        <p:spPr>
          <a:xfrm>
            <a:off x="545846" y="5443640"/>
            <a:ext cx="6464807" cy="24938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5460" y="774700"/>
            <a:ext cx="6666484" cy="8708025"/>
          </a:xfrm>
          <a:prstGeom prst="rect">
            <a:avLst/>
          </a:prstGeom>
        </p:spPr>
        <p:txBody>
          <a:bodyPr vert="horz" wrap="square" lIns="0" tIns="12065" rIns="0" bIns="0" rtlCol="0">
            <a:spAutoFit/>
          </a:bodyPr>
          <a:lstStyle/>
          <a:p>
            <a:pPr marL="55880">
              <a:spcBef>
                <a:spcPts val="985"/>
              </a:spcBef>
              <a:tabLst>
                <a:tab pos="290831" algn="l"/>
              </a:tabLst>
            </a:pPr>
            <a:r>
              <a:rPr lang="tr-TR" b="1" dirty="0">
                <a:solidFill>
                  <a:srgbClr val="B31116"/>
                </a:solidFill>
                <a:latin typeface="Arial"/>
                <a:cs typeface="Arial"/>
              </a:rPr>
              <a:t>BAŞVURU</a:t>
            </a:r>
            <a:r>
              <a:rPr lang="tr-TR" b="1" spc="-60" dirty="0">
                <a:solidFill>
                  <a:srgbClr val="B31116"/>
                </a:solidFill>
                <a:latin typeface="Arial"/>
                <a:cs typeface="Arial"/>
              </a:rPr>
              <a:t> </a:t>
            </a:r>
            <a:r>
              <a:rPr lang="tr-TR" b="1" dirty="0">
                <a:solidFill>
                  <a:srgbClr val="B31116"/>
                </a:solidFill>
                <a:latin typeface="Arial"/>
                <a:cs typeface="Arial"/>
              </a:rPr>
              <a:t>KOŞULLARI</a:t>
            </a:r>
          </a:p>
          <a:p>
            <a:pPr marL="55880">
              <a:spcBef>
                <a:spcPts val="985"/>
              </a:spcBef>
              <a:tabLst>
                <a:tab pos="290831" algn="l"/>
              </a:tabLst>
            </a:pPr>
            <a:endParaRPr lang="tr-TR" dirty="0">
              <a:latin typeface="Arial"/>
              <a:cs typeface="Arial"/>
            </a:endParaRPr>
          </a:p>
          <a:p>
            <a:pPr marL="596267" lvl="2" indent="-540387">
              <a:spcBef>
                <a:spcPts val="545"/>
              </a:spcBef>
              <a:buClr>
                <a:srgbClr val="B31116"/>
              </a:buClr>
              <a:buAutoNum type="arabicPeriod"/>
              <a:tabLst>
                <a:tab pos="596267" algn="l"/>
                <a:tab pos="596902" algn="l"/>
              </a:tabLst>
            </a:pPr>
            <a:r>
              <a:rPr lang="tr-TR" sz="1200" dirty="0">
                <a:latin typeface="Arial"/>
                <a:cs typeface="Arial"/>
              </a:rPr>
              <a:t>Yarışmaya,</a:t>
            </a:r>
            <a:r>
              <a:rPr lang="tr-TR" sz="1200" spc="-15" dirty="0">
                <a:latin typeface="Arial"/>
                <a:cs typeface="Arial"/>
              </a:rPr>
              <a:t> </a:t>
            </a:r>
            <a:r>
              <a:rPr lang="tr-TR" sz="1200" dirty="0">
                <a:latin typeface="Arial"/>
                <a:cs typeface="Arial"/>
              </a:rPr>
              <a:t>Türkiye</a:t>
            </a:r>
            <a:r>
              <a:rPr lang="tr-TR" sz="1200" spc="-10" dirty="0">
                <a:latin typeface="Arial"/>
                <a:cs typeface="Arial"/>
              </a:rPr>
              <a:t> </a:t>
            </a:r>
            <a:r>
              <a:rPr lang="tr-TR" sz="1200" dirty="0">
                <a:latin typeface="Arial"/>
                <a:cs typeface="Arial"/>
              </a:rPr>
              <a:t>ve KKTC’de öğrenim</a:t>
            </a:r>
            <a:r>
              <a:rPr lang="tr-TR" sz="1200" spc="-5" dirty="0">
                <a:latin typeface="Arial"/>
                <a:cs typeface="Arial"/>
              </a:rPr>
              <a:t> </a:t>
            </a:r>
            <a:r>
              <a:rPr lang="tr-TR" sz="1200" dirty="0">
                <a:latin typeface="Arial"/>
                <a:cs typeface="Arial"/>
              </a:rPr>
              <a:t>gören</a:t>
            </a:r>
            <a:r>
              <a:rPr lang="tr-TR" sz="1200" spc="-10" dirty="0">
                <a:latin typeface="Arial"/>
                <a:cs typeface="Arial"/>
              </a:rPr>
              <a:t> </a:t>
            </a:r>
            <a:r>
              <a:rPr lang="tr-TR" sz="1200" dirty="0">
                <a:latin typeface="Arial"/>
                <a:cs typeface="Arial"/>
              </a:rPr>
              <a:t>tüm</a:t>
            </a:r>
            <a:r>
              <a:rPr lang="tr-TR" sz="1200" spc="-5" dirty="0">
                <a:latin typeface="Arial"/>
                <a:cs typeface="Arial"/>
              </a:rPr>
              <a:t> </a:t>
            </a:r>
            <a:r>
              <a:rPr lang="tr-TR" sz="1200" dirty="0">
                <a:latin typeface="Arial"/>
                <a:cs typeface="Arial"/>
              </a:rPr>
              <a:t>lise</a:t>
            </a:r>
            <a:r>
              <a:rPr lang="tr-TR" sz="1200" spc="-10" dirty="0">
                <a:latin typeface="Arial"/>
                <a:cs typeface="Arial"/>
              </a:rPr>
              <a:t> </a:t>
            </a:r>
            <a:r>
              <a:rPr lang="tr-TR" sz="1200" dirty="0">
                <a:latin typeface="Arial"/>
                <a:cs typeface="Arial"/>
              </a:rPr>
              <a:t>öğrencileri</a:t>
            </a:r>
            <a:r>
              <a:rPr lang="tr-TR" sz="1200" spc="-15" dirty="0">
                <a:latin typeface="Arial"/>
                <a:cs typeface="Arial"/>
              </a:rPr>
              <a:t> </a:t>
            </a:r>
            <a:r>
              <a:rPr lang="tr-TR" sz="1200" spc="-10" dirty="0">
                <a:latin typeface="Arial"/>
                <a:cs typeface="Arial"/>
              </a:rPr>
              <a:t>katılabilir.</a:t>
            </a:r>
            <a:endParaRPr lang="tr-TR" sz="1200" dirty="0">
              <a:latin typeface="Arial"/>
              <a:cs typeface="Arial"/>
            </a:endParaRPr>
          </a:p>
          <a:p>
            <a:pPr marL="596267" marR="26034" lvl="2" indent="-539752">
              <a:lnSpc>
                <a:spcPct val="120000"/>
              </a:lnSpc>
              <a:spcBef>
                <a:spcPts val="600"/>
              </a:spcBef>
              <a:buClr>
                <a:srgbClr val="B31116"/>
              </a:buClr>
              <a:buAutoNum type="arabicPeriod"/>
              <a:tabLst>
                <a:tab pos="596267" algn="l"/>
                <a:tab pos="596902" algn="l"/>
              </a:tabLst>
            </a:pPr>
            <a:r>
              <a:rPr sz="1200" dirty="0" err="1">
                <a:latin typeface="Arial"/>
                <a:cs typeface="Arial"/>
              </a:rPr>
              <a:t>Yarı</a:t>
            </a:r>
            <a:r>
              <a:rPr lang="tr-TR" sz="1200" dirty="0">
                <a:latin typeface="Arial"/>
                <a:cs typeface="Arial"/>
              </a:rPr>
              <a:t>ş</a:t>
            </a:r>
            <a:r>
              <a:rPr sz="1200" dirty="0" err="1">
                <a:latin typeface="Arial"/>
                <a:cs typeface="Arial"/>
              </a:rPr>
              <a:t>maya</a:t>
            </a:r>
            <a:r>
              <a:rPr sz="1200" spc="-70" dirty="0">
                <a:latin typeface="Arial"/>
                <a:cs typeface="Arial"/>
              </a:rPr>
              <a:t> </a:t>
            </a:r>
            <a:r>
              <a:rPr sz="1200" dirty="0">
                <a:latin typeface="Arial"/>
                <a:cs typeface="Arial"/>
              </a:rPr>
              <a:t>her</a:t>
            </a:r>
            <a:r>
              <a:rPr sz="1200" spc="-55" dirty="0">
                <a:latin typeface="Arial"/>
                <a:cs typeface="Arial"/>
              </a:rPr>
              <a:t> </a:t>
            </a:r>
            <a:r>
              <a:rPr sz="1200" dirty="0">
                <a:latin typeface="Arial"/>
                <a:cs typeface="Arial"/>
              </a:rPr>
              <a:t>öğrenci</a:t>
            </a:r>
            <a:r>
              <a:rPr sz="1200" spc="-55" dirty="0">
                <a:latin typeface="Arial"/>
                <a:cs typeface="Arial"/>
              </a:rPr>
              <a:t> </a:t>
            </a:r>
            <a:r>
              <a:rPr sz="1200" dirty="0">
                <a:latin typeface="Arial"/>
                <a:cs typeface="Arial"/>
              </a:rPr>
              <a:t>yalnızca</a:t>
            </a:r>
            <a:r>
              <a:rPr sz="1200" spc="-60" dirty="0">
                <a:latin typeface="Arial"/>
                <a:cs typeface="Arial"/>
              </a:rPr>
              <a:t> </a:t>
            </a:r>
            <a:r>
              <a:rPr sz="1200" b="1" u="sng" dirty="0">
                <a:uFill>
                  <a:solidFill>
                    <a:srgbClr val="000000"/>
                  </a:solidFill>
                </a:uFill>
                <a:latin typeface="Arial"/>
                <a:cs typeface="Arial"/>
              </a:rPr>
              <a:t>bir</a:t>
            </a:r>
            <a:r>
              <a:rPr sz="1200" b="1" spc="-60" dirty="0">
                <a:latin typeface="Arial"/>
                <a:cs typeface="Arial"/>
              </a:rPr>
              <a:t> </a:t>
            </a:r>
            <a:r>
              <a:rPr sz="1200" dirty="0">
                <a:latin typeface="Arial"/>
                <a:cs typeface="Arial"/>
              </a:rPr>
              <a:t>proje</a:t>
            </a:r>
            <a:r>
              <a:rPr sz="1200" spc="-55" dirty="0">
                <a:latin typeface="Arial"/>
                <a:cs typeface="Arial"/>
              </a:rPr>
              <a:t> </a:t>
            </a:r>
            <a:r>
              <a:rPr sz="1200" dirty="0">
                <a:latin typeface="Arial"/>
                <a:cs typeface="Arial"/>
              </a:rPr>
              <a:t>ile</a:t>
            </a:r>
            <a:r>
              <a:rPr sz="1200" spc="-55" dirty="0">
                <a:latin typeface="Arial"/>
                <a:cs typeface="Arial"/>
              </a:rPr>
              <a:t> </a:t>
            </a:r>
            <a:r>
              <a:rPr sz="1200" dirty="0">
                <a:latin typeface="Arial"/>
                <a:cs typeface="Arial"/>
              </a:rPr>
              <a:t>katılabilir</a:t>
            </a:r>
            <a:r>
              <a:rPr sz="1200" spc="-55" dirty="0">
                <a:latin typeface="Arial"/>
                <a:cs typeface="Arial"/>
              </a:rPr>
              <a:t> </a:t>
            </a:r>
            <a:r>
              <a:rPr sz="1200" dirty="0">
                <a:latin typeface="Arial"/>
                <a:cs typeface="Arial"/>
              </a:rPr>
              <a:t>ve</a:t>
            </a:r>
            <a:r>
              <a:rPr sz="1200" spc="-65" dirty="0">
                <a:latin typeface="Arial"/>
                <a:cs typeface="Arial"/>
              </a:rPr>
              <a:t> </a:t>
            </a:r>
            <a:r>
              <a:rPr sz="1200" dirty="0">
                <a:latin typeface="Arial"/>
                <a:cs typeface="Arial"/>
              </a:rPr>
              <a:t>her</a:t>
            </a:r>
            <a:r>
              <a:rPr sz="1200" spc="-75" dirty="0">
                <a:latin typeface="Arial"/>
                <a:cs typeface="Arial"/>
              </a:rPr>
              <a:t> </a:t>
            </a:r>
            <a:r>
              <a:rPr sz="1200" dirty="0">
                <a:latin typeface="Arial"/>
                <a:cs typeface="Arial"/>
              </a:rPr>
              <a:t>proje</a:t>
            </a:r>
            <a:r>
              <a:rPr sz="1200" spc="-60" dirty="0">
                <a:latin typeface="Arial"/>
                <a:cs typeface="Arial"/>
              </a:rPr>
              <a:t> </a:t>
            </a:r>
            <a:r>
              <a:rPr sz="1200" b="1" u="sng" dirty="0">
                <a:uFill>
                  <a:solidFill>
                    <a:srgbClr val="000000"/>
                  </a:solidFill>
                </a:uFill>
                <a:latin typeface="Arial"/>
                <a:cs typeface="Arial"/>
              </a:rPr>
              <a:t>en</a:t>
            </a:r>
            <a:r>
              <a:rPr sz="1200" b="1" u="sng" spc="-65" dirty="0">
                <a:uFill>
                  <a:solidFill>
                    <a:srgbClr val="000000"/>
                  </a:solidFill>
                </a:uFill>
                <a:latin typeface="Arial"/>
                <a:cs typeface="Arial"/>
              </a:rPr>
              <a:t> </a:t>
            </a:r>
            <a:r>
              <a:rPr sz="1200" b="1" u="sng" dirty="0">
                <a:uFill>
                  <a:solidFill>
                    <a:srgbClr val="000000"/>
                  </a:solidFill>
                </a:uFill>
                <a:latin typeface="Arial"/>
                <a:cs typeface="Arial"/>
              </a:rPr>
              <a:t>çok</a:t>
            </a:r>
            <a:r>
              <a:rPr sz="1200" b="1" u="sng" spc="-65" dirty="0">
                <a:uFill>
                  <a:solidFill>
                    <a:srgbClr val="000000"/>
                  </a:solidFill>
                </a:uFill>
                <a:latin typeface="Arial"/>
                <a:cs typeface="Arial"/>
              </a:rPr>
              <a:t> </a:t>
            </a:r>
            <a:r>
              <a:rPr sz="1200" b="1" u="sng" dirty="0">
                <a:uFill>
                  <a:solidFill>
                    <a:srgbClr val="000000"/>
                  </a:solidFill>
                </a:uFill>
                <a:latin typeface="Arial"/>
                <a:cs typeface="Arial"/>
              </a:rPr>
              <a:t>üç</a:t>
            </a:r>
            <a:r>
              <a:rPr sz="1200" b="1" spc="-60" dirty="0">
                <a:latin typeface="Arial"/>
                <a:cs typeface="Arial"/>
              </a:rPr>
              <a:t> </a:t>
            </a:r>
            <a:r>
              <a:rPr sz="1200" spc="-10" dirty="0">
                <a:latin typeface="Arial"/>
                <a:cs typeface="Arial"/>
              </a:rPr>
              <a:t>öğrenci </a:t>
            </a:r>
            <a:r>
              <a:rPr sz="1200" dirty="0">
                <a:latin typeface="Arial"/>
                <a:cs typeface="Arial"/>
              </a:rPr>
              <a:t>tarafından</a:t>
            </a:r>
            <a:r>
              <a:rPr sz="1200" spc="-5" dirty="0">
                <a:latin typeface="Arial"/>
                <a:cs typeface="Arial"/>
              </a:rPr>
              <a:t> </a:t>
            </a:r>
            <a:r>
              <a:rPr sz="1200" spc="-10" dirty="0">
                <a:latin typeface="Arial"/>
                <a:cs typeface="Arial"/>
              </a:rPr>
              <a:t>hazırlanır.</a:t>
            </a:r>
            <a:endParaRPr sz="1200" dirty="0">
              <a:latin typeface="Arial"/>
              <a:cs typeface="Arial"/>
            </a:endParaRPr>
          </a:p>
          <a:p>
            <a:pPr marL="596267" marR="26034" lvl="2" indent="-539752">
              <a:lnSpc>
                <a:spcPct val="120000"/>
              </a:lnSpc>
              <a:spcBef>
                <a:spcPts val="590"/>
              </a:spcBef>
              <a:buClr>
                <a:srgbClr val="B31116"/>
              </a:buClr>
              <a:buAutoNum type="arabicPeriod"/>
              <a:tabLst>
                <a:tab pos="596267" algn="l"/>
                <a:tab pos="596902" algn="l"/>
              </a:tabLst>
            </a:pPr>
            <a:r>
              <a:rPr sz="1200" dirty="0">
                <a:latin typeface="Arial"/>
                <a:cs typeface="Arial"/>
              </a:rPr>
              <a:t>Bir</a:t>
            </a:r>
            <a:r>
              <a:rPr sz="1200" spc="140" dirty="0">
                <a:latin typeface="Arial"/>
                <a:cs typeface="Arial"/>
              </a:rPr>
              <a:t> </a:t>
            </a:r>
            <a:r>
              <a:rPr sz="1200" dirty="0">
                <a:latin typeface="Arial"/>
                <a:cs typeface="Arial"/>
              </a:rPr>
              <a:t>projede</a:t>
            </a:r>
            <a:r>
              <a:rPr sz="1200" spc="160" dirty="0">
                <a:latin typeface="Arial"/>
                <a:cs typeface="Arial"/>
              </a:rPr>
              <a:t> </a:t>
            </a:r>
            <a:r>
              <a:rPr sz="1200" dirty="0">
                <a:latin typeface="Arial"/>
                <a:cs typeface="Arial"/>
              </a:rPr>
              <a:t>sadece</a:t>
            </a:r>
            <a:r>
              <a:rPr sz="1200" spc="140" dirty="0">
                <a:latin typeface="Arial"/>
                <a:cs typeface="Arial"/>
              </a:rPr>
              <a:t> </a:t>
            </a:r>
            <a:r>
              <a:rPr sz="1200" b="1" u="sng" dirty="0">
                <a:uFill>
                  <a:solidFill>
                    <a:srgbClr val="000000"/>
                  </a:solidFill>
                </a:uFill>
                <a:latin typeface="Arial"/>
                <a:cs typeface="Arial"/>
              </a:rPr>
              <a:t>bir</a:t>
            </a:r>
            <a:r>
              <a:rPr sz="1200" b="1" spc="155" dirty="0">
                <a:latin typeface="Arial"/>
                <a:cs typeface="Arial"/>
              </a:rPr>
              <a:t> </a:t>
            </a:r>
            <a:r>
              <a:rPr sz="1200" dirty="0">
                <a:latin typeface="Arial"/>
                <a:cs typeface="Arial"/>
              </a:rPr>
              <a:t>danışman</a:t>
            </a:r>
            <a:r>
              <a:rPr sz="1200" spc="145" dirty="0">
                <a:latin typeface="Arial"/>
                <a:cs typeface="Arial"/>
              </a:rPr>
              <a:t> </a:t>
            </a:r>
            <a:r>
              <a:rPr sz="1200" dirty="0">
                <a:latin typeface="Arial"/>
                <a:cs typeface="Arial"/>
              </a:rPr>
              <a:t>görev</a:t>
            </a:r>
            <a:r>
              <a:rPr sz="1200" spc="140" dirty="0">
                <a:latin typeface="Arial"/>
                <a:cs typeface="Arial"/>
              </a:rPr>
              <a:t> </a:t>
            </a:r>
            <a:r>
              <a:rPr sz="1200" dirty="0">
                <a:latin typeface="Arial"/>
                <a:cs typeface="Arial"/>
              </a:rPr>
              <a:t>alabilir</a:t>
            </a:r>
            <a:r>
              <a:rPr sz="1200" spc="140" dirty="0">
                <a:latin typeface="Arial"/>
                <a:cs typeface="Arial"/>
              </a:rPr>
              <a:t> </a:t>
            </a:r>
            <a:r>
              <a:rPr sz="1200" dirty="0">
                <a:latin typeface="Arial"/>
                <a:cs typeface="Arial"/>
              </a:rPr>
              <a:t>ve</a:t>
            </a:r>
            <a:r>
              <a:rPr sz="1200" spc="165" dirty="0">
                <a:latin typeface="Arial"/>
                <a:cs typeface="Arial"/>
              </a:rPr>
              <a:t> </a:t>
            </a:r>
            <a:r>
              <a:rPr sz="1200" dirty="0">
                <a:latin typeface="Arial"/>
                <a:cs typeface="Arial"/>
              </a:rPr>
              <a:t>danışman</a:t>
            </a:r>
            <a:r>
              <a:rPr sz="1200" spc="145" dirty="0">
                <a:latin typeface="Arial"/>
                <a:cs typeface="Arial"/>
              </a:rPr>
              <a:t> </a:t>
            </a:r>
            <a:r>
              <a:rPr sz="1200" dirty="0">
                <a:latin typeface="Arial"/>
                <a:cs typeface="Arial"/>
              </a:rPr>
              <a:t>birden</a:t>
            </a:r>
            <a:r>
              <a:rPr sz="1200" spc="140" dirty="0">
                <a:latin typeface="Arial"/>
                <a:cs typeface="Arial"/>
              </a:rPr>
              <a:t> </a:t>
            </a:r>
            <a:r>
              <a:rPr sz="1200" dirty="0">
                <a:latin typeface="Arial"/>
                <a:cs typeface="Arial"/>
              </a:rPr>
              <a:t>fazla</a:t>
            </a:r>
            <a:r>
              <a:rPr sz="1200" spc="150" dirty="0">
                <a:latin typeface="Arial"/>
                <a:cs typeface="Arial"/>
              </a:rPr>
              <a:t> </a:t>
            </a:r>
            <a:r>
              <a:rPr sz="1200" spc="-10" dirty="0">
                <a:latin typeface="Arial"/>
                <a:cs typeface="Arial"/>
              </a:rPr>
              <a:t>projeye </a:t>
            </a:r>
            <a:r>
              <a:rPr sz="1200" dirty="0">
                <a:latin typeface="Arial"/>
                <a:cs typeface="Arial"/>
              </a:rPr>
              <a:t>danışmanlık</a:t>
            </a:r>
            <a:r>
              <a:rPr sz="1200" spc="-10" dirty="0">
                <a:latin typeface="Arial"/>
                <a:cs typeface="Arial"/>
              </a:rPr>
              <a:t> </a:t>
            </a:r>
            <a:r>
              <a:rPr sz="1200" dirty="0">
                <a:latin typeface="Arial"/>
                <a:cs typeface="Arial"/>
              </a:rPr>
              <a:t>yapabilir.</a:t>
            </a:r>
            <a:r>
              <a:rPr sz="1200" spc="-10" dirty="0">
                <a:latin typeface="Arial"/>
                <a:cs typeface="Arial"/>
              </a:rPr>
              <a:t> </a:t>
            </a:r>
            <a:r>
              <a:rPr sz="1200" dirty="0">
                <a:latin typeface="Arial"/>
                <a:cs typeface="Arial"/>
              </a:rPr>
              <a:t>Projede danışman</a:t>
            </a:r>
            <a:r>
              <a:rPr sz="1200" spc="-10" dirty="0">
                <a:latin typeface="Arial"/>
                <a:cs typeface="Arial"/>
              </a:rPr>
              <a:t> </a:t>
            </a:r>
            <a:r>
              <a:rPr sz="1200" dirty="0">
                <a:latin typeface="Arial"/>
                <a:cs typeface="Arial"/>
              </a:rPr>
              <a:t>olması</a:t>
            </a:r>
            <a:r>
              <a:rPr sz="1200" spc="-10" dirty="0">
                <a:latin typeface="Arial"/>
                <a:cs typeface="Arial"/>
              </a:rPr>
              <a:t> </a:t>
            </a:r>
            <a:r>
              <a:rPr sz="1200" dirty="0">
                <a:latin typeface="Arial"/>
                <a:cs typeface="Arial"/>
              </a:rPr>
              <a:t>zorunlu </a:t>
            </a:r>
            <a:r>
              <a:rPr sz="1200" spc="-10" dirty="0">
                <a:latin typeface="Arial"/>
                <a:cs typeface="Arial"/>
              </a:rPr>
              <a:t>değildir.</a:t>
            </a:r>
            <a:endParaRPr sz="1200" dirty="0">
              <a:latin typeface="Arial"/>
              <a:cs typeface="Arial"/>
            </a:endParaRPr>
          </a:p>
          <a:p>
            <a:pPr marL="596267" marR="24130" lvl="2" indent="-539752">
              <a:lnSpc>
                <a:spcPct val="120000"/>
              </a:lnSpc>
              <a:spcBef>
                <a:spcPts val="600"/>
              </a:spcBef>
              <a:buClr>
                <a:srgbClr val="B31116"/>
              </a:buClr>
              <a:buAutoNum type="arabicPeriod"/>
              <a:tabLst>
                <a:tab pos="596267" algn="l"/>
                <a:tab pos="596902" algn="l"/>
              </a:tabLst>
            </a:pPr>
            <a:r>
              <a:rPr sz="1200" dirty="0">
                <a:latin typeface="Arial"/>
                <a:cs typeface="Arial"/>
              </a:rPr>
              <a:t>Yarışmaya</a:t>
            </a:r>
            <a:r>
              <a:rPr sz="1200" spc="490" dirty="0">
                <a:latin typeface="Arial"/>
                <a:cs typeface="Arial"/>
              </a:rPr>
              <a:t> </a:t>
            </a:r>
            <a:r>
              <a:rPr sz="1200" dirty="0">
                <a:latin typeface="Arial"/>
                <a:cs typeface="Arial"/>
              </a:rPr>
              <a:t>başvuruda</a:t>
            </a:r>
            <a:r>
              <a:rPr sz="1200" spc="495" dirty="0">
                <a:latin typeface="Arial"/>
                <a:cs typeface="Arial"/>
              </a:rPr>
              <a:t> </a:t>
            </a:r>
            <a:r>
              <a:rPr sz="1200" dirty="0">
                <a:latin typeface="Arial"/>
                <a:cs typeface="Arial"/>
              </a:rPr>
              <a:t>bulunacak</a:t>
            </a:r>
            <a:r>
              <a:rPr sz="1200" spc="495" dirty="0">
                <a:latin typeface="Arial"/>
                <a:cs typeface="Arial"/>
              </a:rPr>
              <a:t> </a:t>
            </a:r>
            <a:r>
              <a:rPr sz="1200" dirty="0">
                <a:latin typeface="Arial"/>
                <a:cs typeface="Arial"/>
              </a:rPr>
              <a:t>bir</a:t>
            </a:r>
            <a:r>
              <a:rPr sz="1200" spc="480" dirty="0">
                <a:latin typeface="Arial"/>
                <a:cs typeface="Arial"/>
              </a:rPr>
              <a:t> </a:t>
            </a:r>
            <a:r>
              <a:rPr sz="1200" dirty="0">
                <a:latin typeface="Arial"/>
                <a:cs typeface="Arial"/>
              </a:rPr>
              <a:t>projedeki</a:t>
            </a:r>
            <a:r>
              <a:rPr sz="1200" spc="470" dirty="0">
                <a:latin typeface="Arial"/>
                <a:cs typeface="Arial"/>
              </a:rPr>
              <a:t> </a:t>
            </a:r>
            <a:r>
              <a:rPr sz="1200" dirty="0">
                <a:latin typeface="Arial"/>
                <a:cs typeface="Arial"/>
              </a:rPr>
              <a:t>öğrenciler</a:t>
            </a:r>
            <a:r>
              <a:rPr sz="1200" spc="495" dirty="0">
                <a:latin typeface="Arial"/>
                <a:cs typeface="Arial"/>
              </a:rPr>
              <a:t> </a:t>
            </a:r>
            <a:r>
              <a:rPr sz="1200" dirty="0">
                <a:latin typeface="Arial"/>
                <a:cs typeface="Arial"/>
              </a:rPr>
              <a:t>ve</a:t>
            </a:r>
            <a:r>
              <a:rPr sz="1200" spc="484" dirty="0">
                <a:latin typeface="Arial"/>
                <a:cs typeface="Arial"/>
              </a:rPr>
              <a:t> </a:t>
            </a:r>
            <a:r>
              <a:rPr sz="1200" dirty="0">
                <a:latin typeface="Arial"/>
                <a:cs typeface="Arial"/>
              </a:rPr>
              <a:t>danışman</a:t>
            </a:r>
            <a:r>
              <a:rPr sz="1200" spc="495" dirty="0">
                <a:latin typeface="Arial"/>
                <a:cs typeface="Arial"/>
              </a:rPr>
              <a:t> </a:t>
            </a:r>
            <a:r>
              <a:rPr sz="1200" b="1" spc="-10" dirty="0">
                <a:latin typeface="Arial"/>
                <a:cs typeface="Arial"/>
              </a:rPr>
              <a:t>farklı </a:t>
            </a:r>
            <a:r>
              <a:rPr sz="1200" b="1" dirty="0">
                <a:latin typeface="Arial"/>
                <a:cs typeface="Arial"/>
              </a:rPr>
              <a:t>okullardan </a:t>
            </a:r>
            <a:r>
              <a:rPr sz="1200" spc="-10" dirty="0">
                <a:latin typeface="Arial"/>
                <a:cs typeface="Arial"/>
              </a:rPr>
              <a:t>olabilir.</a:t>
            </a:r>
            <a:endParaRPr sz="1200" dirty="0">
              <a:latin typeface="Arial"/>
              <a:cs typeface="Arial"/>
            </a:endParaRPr>
          </a:p>
          <a:p>
            <a:pPr marL="596267" lvl="2" indent="-540387" algn="just">
              <a:spcBef>
                <a:spcPts val="875"/>
              </a:spcBef>
              <a:buClr>
                <a:srgbClr val="B31116"/>
              </a:buClr>
              <a:buAutoNum type="arabicPeriod"/>
              <a:tabLst>
                <a:tab pos="596902" algn="l"/>
              </a:tabLst>
            </a:pPr>
            <a:r>
              <a:rPr sz="1200" dirty="0">
                <a:latin typeface="Arial"/>
                <a:cs typeface="Arial"/>
              </a:rPr>
              <a:t>Yarışmaya</a:t>
            </a:r>
            <a:r>
              <a:rPr sz="1200" spc="-10" dirty="0">
                <a:latin typeface="Arial"/>
                <a:cs typeface="Arial"/>
              </a:rPr>
              <a:t> </a:t>
            </a:r>
            <a:r>
              <a:rPr sz="1200" dirty="0">
                <a:latin typeface="Arial"/>
                <a:cs typeface="Arial"/>
              </a:rPr>
              <a:t>katılacak</a:t>
            </a:r>
            <a:r>
              <a:rPr sz="1200" spc="-10" dirty="0">
                <a:latin typeface="Arial"/>
                <a:cs typeface="Arial"/>
              </a:rPr>
              <a:t> </a:t>
            </a:r>
            <a:r>
              <a:rPr sz="1200" dirty="0">
                <a:latin typeface="Arial"/>
                <a:cs typeface="Arial"/>
              </a:rPr>
              <a:t>öğrenciler</a:t>
            </a:r>
            <a:r>
              <a:rPr sz="1200" spc="-5" dirty="0">
                <a:latin typeface="Arial"/>
                <a:cs typeface="Arial"/>
              </a:rPr>
              <a:t> </a:t>
            </a:r>
            <a:r>
              <a:rPr sz="1200" dirty="0">
                <a:latin typeface="Arial"/>
                <a:cs typeface="Arial"/>
              </a:rPr>
              <a:t>20</a:t>
            </a:r>
            <a:r>
              <a:rPr sz="1200" spc="5" dirty="0">
                <a:latin typeface="Arial"/>
                <a:cs typeface="Arial"/>
              </a:rPr>
              <a:t> </a:t>
            </a:r>
            <a:r>
              <a:rPr sz="1200" dirty="0">
                <a:latin typeface="Arial"/>
                <a:cs typeface="Arial"/>
              </a:rPr>
              <a:t>yaşından</a:t>
            </a:r>
            <a:r>
              <a:rPr sz="1200" spc="-15" dirty="0">
                <a:latin typeface="Arial"/>
                <a:cs typeface="Arial"/>
              </a:rPr>
              <a:t> </a:t>
            </a:r>
            <a:r>
              <a:rPr sz="1200" dirty="0">
                <a:latin typeface="Arial"/>
                <a:cs typeface="Arial"/>
              </a:rPr>
              <a:t>gün</a:t>
            </a:r>
            <a:r>
              <a:rPr sz="1200" spc="5" dirty="0">
                <a:latin typeface="Arial"/>
                <a:cs typeface="Arial"/>
              </a:rPr>
              <a:t> </a:t>
            </a:r>
            <a:r>
              <a:rPr sz="1200" dirty="0">
                <a:latin typeface="Arial"/>
                <a:cs typeface="Arial"/>
              </a:rPr>
              <a:t>almamış</a:t>
            </a:r>
            <a:r>
              <a:rPr sz="1200" spc="-5" dirty="0">
                <a:latin typeface="Arial"/>
                <a:cs typeface="Arial"/>
              </a:rPr>
              <a:t> </a:t>
            </a:r>
            <a:r>
              <a:rPr sz="1200" spc="-10" dirty="0">
                <a:latin typeface="Arial"/>
                <a:cs typeface="Arial"/>
              </a:rPr>
              <a:t>olmalıdır.</a:t>
            </a:r>
            <a:endParaRPr sz="1200" dirty="0">
              <a:latin typeface="Arial"/>
              <a:cs typeface="Arial"/>
            </a:endParaRPr>
          </a:p>
          <a:p>
            <a:pPr marL="596267" marR="24765" lvl="2" indent="-539752" algn="just">
              <a:lnSpc>
                <a:spcPct val="119800"/>
              </a:lnSpc>
              <a:spcBef>
                <a:spcPts val="605"/>
              </a:spcBef>
              <a:buClr>
                <a:srgbClr val="B31116"/>
              </a:buClr>
              <a:buAutoNum type="arabicPeriod"/>
              <a:tabLst>
                <a:tab pos="596902" algn="l"/>
              </a:tabLst>
            </a:pPr>
            <a:r>
              <a:rPr sz="1200" dirty="0">
                <a:latin typeface="Arial"/>
                <a:cs typeface="Arial"/>
              </a:rPr>
              <a:t>Projelerin,</a:t>
            </a:r>
            <a:r>
              <a:rPr sz="1200" spc="65" dirty="0">
                <a:latin typeface="Arial"/>
                <a:cs typeface="Arial"/>
              </a:rPr>
              <a:t> </a:t>
            </a:r>
            <a:r>
              <a:rPr sz="1200" dirty="0">
                <a:latin typeface="Arial"/>
                <a:cs typeface="Arial"/>
              </a:rPr>
              <a:t>öğrencilerin</a:t>
            </a:r>
            <a:r>
              <a:rPr sz="1200" spc="50" dirty="0">
                <a:latin typeface="Arial"/>
                <a:cs typeface="Arial"/>
              </a:rPr>
              <a:t> </a:t>
            </a:r>
            <a:r>
              <a:rPr sz="1200" dirty="0">
                <a:latin typeface="Arial"/>
                <a:cs typeface="Arial"/>
              </a:rPr>
              <a:t>özgün</a:t>
            </a:r>
            <a:r>
              <a:rPr sz="1200" spc="70" dirty="0">
                <a:latin typeface="Arial"/>
                <a:cs typeface="Arial"/>
              </a:rPr>
              <a:t> </a:t>
            </a:r>
            <a:r>
              <a:rPr sz="1200" dirty="0">
                <a:latin typeface="Arial"/>
                <a:cs typeface="Arial"/>
              </a:rPr>
              <a:t>düşüncelerinden</a:t>
            </a:r>
            <a:r>
              <a:rPr sz="1200" spc="65" dirty="0">
                <a:latin typeface="Arial"/>
                <a:cs typeface="Arial"/>
              </a:rPr>
              <a:t> </a:t>
            </a:r>
            <a:r>
              <a:rPr sz="1200" dirty="0">
                <a:latin typeface="Arial"/>
                <a:cs typeface="Arial"/>
              </a:rPr>
              <a:t>kaynaklanması,</a:t>
            </a:r>
            <a:r>
              <a:rPr sz="1200" spc="70" dirty="0">
                <a:latin typeface="Arial"/>
                <a:cs typeface="Arial"/>
              </a:rPr>
              <a:t> </a:t>
            </a:r>
            <a:r>
              <a:rPr sz="1200" dirty="0">
                <a:latin typeface="Arial"/>
                <a:cs typeface="Arial"/>
              </a:rPr>
              <a:t>kendileri</a:t>
            </a:r>
            <a:r>
              <a:rPr sz="1200" spc="55" dirty="0">
                <a:latin typeface="Arial"/>
                <a:cs typeface="Arial"/>
              </a:rPr>
              <a:t> </a:t>
            </a:r>
            <a:r>
              <a:rPr sz="1200" spc="-10" dirty="0">
                <a:latin typeface="Arial"/>
                <a:cs typeface="Arial"/>
              </a:rPr>
              <a:t>tarafından </a:t>
            </a:r>
            <a:r>
              <a:rPr sz="1200" dirty="0">
                <a:latin typeface="Arial"/>
                <a:cs typeface="Arial"/>
              </a:rPr>
              <a:t>şekillendirilmiş,</a:t>
            </a:r>
            <a:r>
              <a:rPr sz="1200" spc="10" dirty="0">
                <a:latin typeface="Arial"/>
                <a:cs typeface="Arial"/>
              </a:rPr>
              <a:t> </a:t>
            </a:r>
            <a:r>
              <a:rPr sz="1200" dirty="0">
                <a:latin typeface="Arial"/>
                <a:cs typeface="Arial"/>
              </a:rPr>
              <a:t>danışarak</a:t>
            </a:r>
            <a:r>
              <a:rPr sz="1200" spc="20" dirty="0">
                <a:latin typeface="Arial"/>
                <a:cs typeface="Arial"/>
              </a:rPr>
              <a:t> </a:t>
            </a:r>
            <a:r>
              <a:rPr sz="1200" dirty="0">
                <a:latin typeface="Arial"/>
                <a:cs typeface="Arial"/>
              </a:rPr>
              <a:t>ama</a:t>
            </a:r>
            <a:r>
              <a:rPr sz="1200" spc="20" dirty="0">
                <a:latin typeface="Arial"/>
                <a:cs typeface="Arial"/>
              </a:rPr>
              <a:t> </a:t>
            </a:r>
            <a:r>
              <a:rPr sz="1200" dirty="0">
                <a:latin typeface="Arial"/>
                <a:cs typeface="Arial"/>
              </a:rPr>
              <a:t>kendi</a:t>
            </a:r>
            <a:r>
              <a:rPr sz="1200" spc="25" dirty="0">
                <a:latin typeface="Arial"/>
                <a:cs typeface="Arial"/>
              </a:rPr>
              <a:t> </a:t>
            </a:r>
            <a:r>
              <a:rPr sz="1200" dirty="0">
                <a:latin typeface="Arial"/>
                <a:cs typeface="Arial"/>
              </a:rPr>
              <a:t>bilgi</a:t>
            </a:r>
            <a:r>
              <a:rPr sz="1200" spc="20" dirty="0">
                <a:latin typeface="Arial"/>
                <a:cs typeface="Arial"/>
              </a:rPr>
              <a:t> </a:t>
            </a:r>
            <a:r>
              <a:rPr sz="1200" dirty="0">
                <a:latin typeface="Arial"/>
                <a:cs typeface="Arial"/>
              </a:rPr>
              <a:t>ve</a:t>
            </a:r>
            <a:r>
              <a:rPr sz="1200" spc="30" dirty="0">
                <a:latin typeface="Arial"/>
                <a:cs typeface="Arial"/>
              </a:rPr>
              <a:t> </a:t>
            </a:r>
            <a:r>
              <a:rPr sz="1200" dirty="0">
                <a:latin typeface="Arial"/>
                <a:cs typeface="Arial"/>
              </a:rPr>
              <a:t>becerileri</a:t>
            </a:r>
            <a:r>
              <a:rPr sz="1200" spc="20" dirty="0">
                <a:latin typeface="Arial"/>
                <a:cs typeface="Arial"/>
              </a:rPr>
              <a:t> </a:t>
            </a:r>
            <a:r>
              <a:rPr sz="1200" dirty="0">
                <a:latin typeface="Arial"/>
                <a:cs typeface="Arial"/>
              </a:rPr>
              <a:t>ile</a:t>
            </a:r>
            <a:r>
              <a:rPr sz="1200" spc="15" dirty="0">
                <a:latin typeface="Arial"/>
                <a:cs typeface="Arial"/>
              </a:rPr>
              <a:t> </a:t>
            </a:r>
            <a:r>
              <a:rPr sz="1200" dirty="0">
                <a:latin typeface="Arial"/>
                <a:cs typeface="Arial"/>
              </a:rPr>
              <a:t>yapılması</a:t>
            </a:r>
            <a:r>
              <a:rPr sz="1200" spc="20" dirty="0">
                <a:latin typeface="Arial"/>
                <a:cs typeface="Arial"/>
              </a:rPr>
              <a:t> </a:t>
            </a:r>
            <a:r>
              <a:rPr sz="1200" spc="-10" dirty="0">
                <a:latin typeface="Arial"/>
                <a:cs typeface="Arial"/>
              </a:rPr>
              <a:t>gerekmektedir. </a:t>
            </a:r>
            <a:r>
              <a:rPr sz="1200" dirty="0">
                <a:latin typeface="Arial"/>
                <a:cs typeface="Arial"/>
              </a:rPr>
              <a:t>Fikir</a:t>
            </a:r>
            <a:r>
              <a:rPr sz="1200" spc="-30" dirty="0">
                <a:latin typeface="Arial"/>
                <a:cs typeface="Arial"/>
              </a:rPr>
              <a:t> </a:t>
            </a:r>
            <a:r>
              <a:rPr sz="1200" dirty="0">
                <a:latin typeface="Arial"/>
                <a:cs typeface="Arial"/>
              </a:rPr>
              <a:t>aşamasında</a:t>
            </a:r>
            <a:r>
              <a:rPr sz="1200" spc="-10" dirty="0">
                <a:latin typeface="Arial"/>
                <a:cs typeface="Arial"/>
              </a:rPr>
              <a:t> </a:t>
            </a:r>
            <a:r>
              <a:rPr sz="1200" dirty="0">
                <a:latin typeface="Arial"/>
                <a:cs typeface="Arial"/>
              </a:rPr>
              <a:t>veya</a:t>
            </a:r>
            <a:r>
              <a:rPr sz="1200" spc="-5" dirty="0">
                <a:latin typeface="Arial"/>
                <a:cs typeface="Arial"/>
              </a:rPr>
              <a:t> </a:t>
            </a:r>
            <a:r>
              <a:rPr sz="1200" dirty="0">
                <a:latin typeface="Arial"/>
                <a:cs typeface="Arial"/>
              </a:rPr>
              <a:t>devam</a:t>
            </a:r>
            <a:r>
              <a:rPr sz="1200" spc="-10" dirty="0">
                <a:latin typeface="Arial"/>
                <a:cs typeface="Arial"/>
              </a:rPr>
              <a:t> </a:t>
            </a:r>
            <a:r>
              <a:rPr sz="1200" dirty="0">
                <a:latin typeface="Arial"/>
                <a:cs typeface="Arial"/>
              </a:rPr>
              <a:t>etmekte</a:t>
            </a:r>
            <a:r>
              <a:rPr sz="1200" spc="-20" dirty="0">
                <a:latin typeface="Arial"/>
                <a:cs typeface="Arial"/>
              </a:rPr>
              <a:t> </a:t>
            </a:r>
            <a:r>
              <a:rPr sz="1200" dirty="0">
                <a:latin typeface="Arial"/>
                <a:cs typeface="Arial"/>
              </a:rPr>
              <a:t>olan</a:t>
            </a:r>
            <a:r>
              <a:rPr sz="1200" spc="-5" dirty="0">
                <a:latin typeface="Arial"/>
                <a:cs typeface="Arial"/>
              </a:rPr>
              <a:t> </a:t>
            </a:r>
            <a:r>
              <a:rPr sz="1200" dirty="0">
                <a:latin typeface="Arial"/>
                <a:cs typeface="Arial"/>
              </a:rPr>
              <a:t>projelerle</a:t>
            </a:r>
            <a:r>
              <a:rPr sz="1200" spc="-10" dirty="0">
                <a:latin typeface="Arial"/>
                <a:cs typeface="Arial"/>
              </a:rPr>
              <a:t> </a:t>
            </a:r>
            <a:r>
              <a:rPr sz="1200" dirty="0">
                <a:latin typeface="Arial"/>
                <a:cs typeface="Arial"/>
              </a:rPr>
              <a:t>yarışmaya başvuru</a:t>
            </a:r>
            <a:r>
              <a:rPr sz="1200" spc="-5" dirty="0">
                <a:latin typeface="Arial"/>
                <a:cs typeface="Arial"/>
              </a:rPr>
              <a:t> </a:t>
            </a:r>
            <a:r>
              <a:rPr sz="1200" spc="-10" dirty="0">
                <a:latin typeface="Arial"/>
                <a:cs typeface="Arial"/>
              </a:rPr>
              <a:t>yapılmaz. </a:t>
            </a:r>
            <a:r>
              <a:rPr sz="1200" dirty="0">
                <a:latin typeface="Arial"/>
                <a:cs typeface="Arial"/>
              </a:rPr>
              <a:t>Projelerin,</a:t>
            </a:r>
            <a:r>
              <a:rPr sz="1200" spc="90" dirty="0">
                <a:latin typeface="Arial"/>
                <a:cs typeface="Arial"/>
              </a:rPr>
              <a:t> </a:t>
            </a:r>
            <a:r>
              <a:rPr sz="1200" dirty="0">
                <a:latin typeface="Arial"/>
                <a:cs typeface="Arial"/>
              </a:rPr>
              <a:t>Proje</a:t>
            </a:r>
            <a:r>
              <a:rPr sz="1200" spc="100" dirty="0">
                <a:latin typeface="Arial"/>
                <a:cs typeface="Arial"/>
              </a:rPr>
              <a:t> </a:t>
            </a:r>
            <a:r>
              <a:rPr sz="1200" dirty="0">
                <a:latin typeface="Arial"/>
                <a:cs typeface="Arial"/>
              </a:rPr>
              <a:t>Rehberinde</a:t>
            </a:r>
            <a:r>
              <a:rPr sz="1200" spc="100" dirty="0">
                <a:latin typeface="Arial"/>
                <a:cs typeface="Arial"/>
              </a:rPr>
              <a:t> </a:t>
            </a:r>
            <a:r>
              <a:rPr sz="1200" dirty="0">
                <a:latin typeface="Arial"/>
                <a:cs typeface="Arial"/>
              </a:rPr>
              <a:t>belirtilen</a:t>
            </a:r>
            <a:r>
              <a:rPr sz="1200" spc="85" dirty="0">
                <a:latin typeface="Arial"/>
                <a:cs typeface="Arial"/>
              </a:rPr>
              <a:t> </a:t>
            </a:r>
            <a:r>
              <a:rPr sz="1200" dirty="0">
                <a:latin typeface="Arial"/>
                <a:cs typeface="Arial"/>
              </a:rPr>
              <a:t>formatta</a:t>
            </a:r>
            <a:r>
              <a:rPr sz="1200" spc="114" dirty="0">
                <a:latin typeface="Arial"/>
                <a:cs typeface="Arial"/>
              </a:rPr>
              <a:t> </a:t>
            </a:r>
            <a:r>
              <a:rPr sz="1200" dirty="0">
                <a:latin typeface="Arial"/>
                <a:cs typeface="Arial"/>
              </a:rPr>
              <a:t>ve</a:t>
            </a:r>
            <a:r>
              <a:rPr sz="1200" spc="100" dirty="0">
                <a:latin typeface="Arial"/>
                <a:cs typeface="Arial"/>
              </a:rPr>
              <a:t> </a:t>
            </a:r>
            <a:r>
              <a:rPr sz="1200" dirty="0">
                <a:latin typeface="Arial"/>
                <a:cs typeface="Arial"/>
              </a:rPr>
              <a:t>sonlandırılmış</a:t>
            </a:r>
            <a:r>
              <a:rPr sz="1200" spc="100" dirty="0">
                <a:latin typeface="Arial"/>
                <a:cs typeface="Arial"/>
              </a:rPr>
              <a:t> </a:t>
            </a:r>
            <a:r>
              <a:rPr sz="1200" dirty="0">
                <a:latin typeface="Arial"/>
                <a:cs typeface="Arial"/>
              </a:rPr>
              <a:t>olarak</a:t>
            </a:r>
            <a:r>
              <a:rPr sz="1200" spc="105" dirty="0">
                <a:latin typeface="Arial"/>
                <a:cs typeface="Arial"/>
              </a:rPr>
              <a:t> </a:t>
            </a:r>
            <a:r>
              <a:rPr sz="1200" spc="-10" dirty="0">
                <a:latin typeface="Arial"/>
                <a:cs typeface="Arial"/>
              </a:rPr>
              <a:t>yarışmaya </a:t>
            </a:r>
            <a:r>
              <a:rPr sz="1200" dirty="0">
                <a:latin typeface="Arial"/>
                <a:cs typeface="Arial"/>
              </a:rPr>
              <a:t>başvurusunun</a:t>
            </a:r>
            <a:r>
              <a:rPr sz="1200" spc="-15" dirty="0">
                <a:latin typeface="Arial"/>
                <a:cs typeface="Arial"/>
              </a:rPr>
              <a:t> </a:t>
            </a:r>
            <a:r>
              <a:rPr sz="1200" dirty="0">
                <a:latin typeface="Arial"/>
                <a:cs typeface="Arial"/>
              </a:rPr>
              <a:t>yapılması</a:t>
            </a:r>
            <a:r>
              <a:rPr sz="1200" spc="-15" dirty="0">
                <a:latin typeface="Arial"/>
                <a:cs typeface="Arial"/>
              </a:rPr>
              <a:t> </a:t>
            </a:r>
            <a:r>
              <a:rPr sz="1200" spc="-10" dirty="0">
                <a:latin typeface="Arial"/>
                <a:cs typeface="Arial"/>
              </a:rPr>
              <a:t>gerekir.</a:t>
            </a:r>
            <a:endParaRPr sz="1200" dirty="0">
              <a:latin typeface="Arial"/>
              <a:cs typeface="Arial"/>
            </a:endParaRPr>
          </a:p>
          <a:p>
            <a:pPr marL="596267" marR="23495" lvl="2" indent="-539752" algn="just">
              <a:lnSpc>
                <a:spcPct val="119700"/>
              </a:lnSpc>
              <a:spcBef>
                <a:spcPts val="600"/>
              </a:spcBef>
              <a:buClr>
                <a:srgbClr val="B31116"/>
              </a:buClr>
              <a:buAutoNum type="arabicPeriod"/>
              <a:tabLst>
                <a:tab pos="596902" algn="l"/>
              </a:tabLst>
            </a:pPr>
            <a:r>
              <a:rPr sz="1200" dirty="0">
                <a:latin typeface="Arial"/>
                <a:cs typeface="Arial"/>
              </a:rPr>
              <a:t>Aynı</a:t>
            </a:r>
            <a:r>
              <a:rPr sz="1200" spc="5" dirty="0">
                <a:latin typeface="Arial"/>
                <a:cs typeface="Arial"/>
              </a:rPr>
              <a:t> </a:t>
            </a:r>
            <a:r>
              <a:rPr sz="1200" dirty="0">
                <a:latin typeface="Arial"/>
                <a:cs typeface="Arial"/>
              </a:rPr>
              <a:t>ya</a:t>
            </a:r>
            <a:r>
              <a:rPr sz="1200" spc="-5" dirty="0">
                <a:latin typeface="Arial"/>
                <a:cs typeface="Arial"/>
              </a:rPr>
              <a:t> </a:t>
            </a:r>
            <a:r>
              <a:rPr sz="1200" dirty="0">
                <a:latin typeface="Arial"/>
                <a:cs typeface="Arial"/>
              </a:rPr>
              <a:t>da</a:t>
            </a:r>
            <a:r>
              <a:rPr sz="1200" spc="10" dirty="0">
                <a:latin typeface="Arial"/>
                <a:cs typeface="Arial"/>
              </a:rPr>
              <a:t> </a:t>
            </a:r>
            <a:r>
              <a:rPr sz="1200" dirty="0">
                <a:latin typeface="Arial"/>
                <a:cs typeface="Arial"/>
              </a:rPr>
              <a:t>başka</a:t>
            </a:r>
            <a:r>
              <a:rPr sz="1200" spc="-5" dirty="0">
                <a:latin typeface="Arial"/>
                <a:cs typeface="Arial"/>
              </a:rPr>
              <a:t> </a:t>
            </a:r>
            <a:r>
              <a:rPr sz="1200" dirty="0">
                <a:latin typeface="Arial"/>
                <a:cs typeface="Arial"/>
              </a:rPr>
              <a:t>isimlerle</a:t>
            </a:r>
            <a:r>
              <a:rPr sz="1200" spc="-5" dirty="0">
                <a:latin typeface="Arial"/>
                <a:cs typeface="Arial"/>
              </a:rPr>
              <a:t> </a:t>
            </a:r>
            <a:r>
              <a:rPr sz="1200" dirty="0">
                <a:latin typeface="Arial"/>
                <a:cs typeface="Arial"/>
              </a:rPr>
              <a:t>ve/veya</a:t>
            </a:r>
            <a:r>
              <a:rPr sz="1200" spc="-5" dirty="0">
                <a:latin typeface="Arial"/>
                <a:cs typeface="Arial"/>
              </a:rPr>
              <a:t> </a:t>
            </a:r>
            <a:r>
              <a:rPr sz="1200" dirty="0">
                <a:latin typeface="Arial"/>
                <a:cs typeface="Arial"/>
              </a:rPr>
              <a:t>aynı</a:t>
            </a:r>
            <a:r>
              <a:rPr sz="1200" spc="5" dirty="0">
                <a:latin typeface="Arial"/>
                <a:cs typeface="Arial"/>
              </a:rPr>
              <a:t> </a:t>
            </a:r>
            <a:r>
              <a:rPr sz="1200" dirty="0">
                <a:latin typeface="Arial"/>
                <a:cs typeface="Arial"/>
              </a:rPr>
              <a:t>ya</a:t>
            </a:r>
            <a:r>
              <a:rPr sz="1200" spc="5" dirty="0">
                <a:latin typeface="Arial"/>
                <a:cs typeface="Arial"/>
              </a:rPr>
              <a:t> </a:t>
            </a:r>
            <a:r>
              <a:rPr sz="1200" dirty="0">
                <a:latin typeface="Arial"/>
                <a:cs typeface="Arial"/>
              </a:rPr>
              <a:t>da</a:t>
            </a:r>
            <a:r>
              <a:rPr sz="1200" spc="-5" dirty="0">
                <a:latin typeface="Arial"/>
                <a:cs typeface="Arial"/>
              </a:rPr>
              <a:t> </a:t>
            </a:r>
            <a:r>
              <a:rPr sz="1200" dirty="0">
                <a:latin typeface="Arial"/>
                <a:cs typeface="Arial"/>
              </a:rPr>
              <a:t>benzer içerikle</a:t>
            </a:r>
            <a:r>
              <a:rPr sz="1200" spc="-15" dirty="0">
                <a:latin typeface="Arial"/>
                <a:cs typeface="Arial"/>
              </a:rPr>
              <a:t> </a:t>
            </a:r>
            <a:r>
              <a:rPr sz="1200" dirty="0">
                <a:latin typeface="Arial"/>
                <a:cs typeface="Arial"/>
              </a:rPr>
              <a:t>(konuyla)</a:t>
            </a:r>
            <a:r>
              <a:rPr sz="1200" spc="-5" dirty="0">
                <a:latin typeface="Arial"/>
                <a:cs typeface="Arial"/>
              </a:rPr>
              <a:t> </a:t>
            </a:r>
            <a:r>
              <a:rPr sz="1200" dirty="0">
                <a:latin typeface="Arial"/>
                <a:cs typeface="Arial"/>
              </a:rPr>
              <a:t>herhangi </a:t>
            </a:r>
            <a:r>
              <a:rPr sz="1200" spc="-25" dirty="0">
                <a:latin typeface="Arial"/>
                <a:cs typeface="Arial"/>
              </a:rPr>
              <a:t>bir </a:t>
            </a:r>
            <a:r>
              <a:rPr sz="1200" dirty="0">
                <a:latin typeface="Arial"/>
                <a:cs typeface="Arial"/>
              </a:rPr>
              <a:t>proje</a:t>
            </a:r>
            <a:r>
              <a:rPr sz="1200" spc="40" dirty="0">
                <a:latin typeface="Arial"/>
                <a:cs typeface="Arial"/>
              </a:rPr>
              <a:t> </a:t>
            </a:r>
            <a:r>
              <a:rPr sz="1200" dirty="0">
                <a:latin typeface="Arial"/>
                <a:cs typeface="Arial"/>
              </a:rPr>
              <a:t>yarışmasına,</a:t>
            </a:r>
            <a:r>
              <a:rPr sz="1200" spc="55" dirty="0">
                <a:latin typeface="Arial"/>
                <a:cs typeface="Arial"/>
              </a:rPr>
              <a:t> </a:t>
            </a:r>
            <a:r>
              <a:rPr sz="1200" dirty="0">
                <a:latin typeface="Arial"/>
                <a:cs typeface="Arial"/>
              </a:rPr>
              <a:t>bu</a:t>
            </a:r>
            <a:r>
              <a:rPr sz="1200" spc="25" dirty="0">
                <a:latin typeface="Arial"/>
                <a:cs typeface="Arial"/>
              </a:rPr>
              <a:t> </a:t>
            </a:r>
            <a:r>
              <a:rPr sz="1200" dirty="0">
                <a:latin typeface="Arial"/>
                <a:cs typeface="Arial"/>
              </a:rPr>
              <a:t>yarışmanın</a:t>
            </a:r>
            <a:r>
              <a:rPr sz="1200" spc="50" dirty="0">
                <a:latin typeface="Arial"/>
                <a:cs typeface="Arial"/>
              </a:rPr>
              <a:t> </a:t>
            </a:r>
            <a:r>
              <a:rPr sz="1200" dirty="0">
                <a:latin typeface="Arial"/>
                <a:cs typeface="Arial"/>
              </a:rPr>
              <a:t>son</a:t>
            </a:r>
            <a:r>
              <a:rPr sz="1200" spc="35" dirty="0">
                <a:latin typeface="Arial"/>
                <a:cs typeface="Arial"/>
              </a:rPr>
              <a:t> </a:t>
            </a:r>
            <a:r>
              <a:rPr sz="1200" dirty="0">
                <a:latin typeface="Arial"/>
                <a:cs typeface="Arial"/>
              </a:rPr>
              <a:t>başvuru</a:t>
            </a:r>
            <a:r>
              <a:rPr sz="1200" spc="40" dirty="0">
                <a:latin typeface="Arial"/>
                <a:cs typeface="Arial"/>
              </a:rPr>
              <a:t> </a:t>
            </a:r>
            <a:r>
              <a:rPr sz="1200" dirty="0">
                <a:latin typeface="Arial"/>
                <a:cs typeface="Arial"/>
              </a:rPr>
              <a:t>tarihinden</a:t>
            </a:r>
            <a:r>
              <a:rPr sz="1200" spc="35" dirty="0">
                <a:latin typeface="Arial"/>
                <a:cs typeface="Arial"/>
              </a:rPr>
              <a:t> </a:t>
            </a:r>
            <a:r>
              <a:rPr sz="1200" dirty="0">
                <a:latin typeface="Arial"/>
                <a:cs typeface="Arial"/>
              </a:rPr>
              <a:t>önce</a:t>
            </a:r>
            <a:r>
              <a:rPr sz="1200" spc="50" dirty="0">
                <a:latin typeface="Arial"/>
                <a:cs typeface="Arial"/>
              </a:rPr>
              <a:t> </a:t>
            </a:r>
            <a:r>
              <a:rPr sz="1200" dirty="0">
                <a:latin typeface="Arial"/>
                <a:cs typeface="Arial"/>
              </a:rPr>
              <a:t>başvurusu</a:t>
            </a:r>
            <a:r>
              <a:rPr sz="1200" spc="45" dirty="0">
                <a:latin typeface="Arial"/>
                <a:cs typeface="Arial"/>
              </a:rPr>
              <a:t> </a:t>
            </a:r>
            <a:r>
              <a:rPr sz="1200" spc="-10" dirty="0">
                <a:latin typeface="Arial"/>
                <a:cs typeface="Arial"/>
              </a:rPr>
              <a:t>yapılmış </a:t>
            </a:r>
            <a:r>
              <a:rPr sz="1200" dirty="0">
                <a:latin typeface="Arial"/>
                <a:cs typeface="Arial"/>
              </a:rPr>
              <a:t>veya</a:t>
            </a:r>
            <a:r>
              <a:rPr sz="1200" spc="-30" dirty="0">
                <a:latin typeface="Arial"/>
                <a:cs typeface="Arial"/>
              </a:rPr>
              <a:t> </a:t>
            </a:r>
            <a:r>
              <a:rPr sz="1200" dirty="0">
                <a:latin typeface="Arial"/>
                <a:cs typeface="Arial"/>
              </a:rPr>
              <a:t>katılmış</a:t>
            </a:r>
            <a:r>
              <a:rPr sz="1200" spc="-20" dirty="0">
                <a:latin typeface="Arial"/>
                <a:cs typeface="Arial"/>
              </a:rPr>
              <a:t> </a:t>
            </a:r>
            <a:r>
              <a:rPr sz="1200" dirty="0">
                <a:latin typeface="Arial"/>
                <a:cs typeface="Arial"/>
              </a:rPr>
              <a:t>projelerle</a:t>
            </a:r>
            <a:r>
              <a:rPr sz="1200" spc="-20" dirty="0">
                <a:latin typeface="Arial"/>
                <a:cs typeface="Arial"/>
              </a:rPr>
              <a:t> </a:t>
            </a:r>
            <a:r>
              <a:rPr sz="1200" dirty="0">
                <a:latin typeface="Arial"/>
                <a:cs typeface="Arial"/>
              </a:rPr>
              <a:t>bu</a:t>
            </a:r>
            <a:r>
              <a:rPr sz="1200" spc="-5" dirty="0">
                <a:latin typeface="Arial"/>
                <a:cs typeface="Arial"/>
              </a:rPr>
              <a:t> </a:t>
            </a:r>
            <a:r>
              <a:rPr sz="1200" dirty="0">
                <a:latin typeface="Arial"/>
                <a:cs typeface="Arial"/>
              </a:rPr>
              <a:t>yarışmaya</a:t>
            </a:r>
            <a:r>
              <a:rPr sz="1200" spc="-20" dirty="0">
                <a:latin typeface="Arial"/>
                <a:cs typeface="Arial"/>
              </a:rPr>
              <a:t> </a:t>
            </a:r>
            <a:r>
              <a:rPr sz="1200" dirty="0">
                <a:latin typeface="Arial"/>
                <a:cs typeface="Arial"/>
              </a:rPr>
              <a:t>başvuru</a:t>
            </a:r>
            <a:r>
              <a:rPr sz="1200" spc="-15" dirty="0">
                <a:latin typeface="Arial"/>
                <a:cs typeface="Arial"/>
              </a:rPr>
              <a:t> </a:t>
            </a:r>
            <a:r>
              <a:rPr sz="1200" dirty="0">
                <a:latin typeface="Arial"/>
                <a:cs typeface="Arial"/>
              </a:rPr>
              <a:t>yapılamaz.</a:t>
            </a:r>
            <a:r>
              <a:rPr sz="1200" spc="-20" dirty="0">
                <a:latin typeface="Arial"/>
                <a:cs typeface="Arial"/>
              </a:rPr>
              <a:t> </a:t>
            </a:r>
            <a:r>
              <a:rPr sz="1200" dirty="0">
                <a:latin typeface="Arial"/>
                <a:cs typeface="Arial"/>
              </a:rPr>
              <a:t>Bu</a:t>
            </a:r>
            <a:r>
              <a:rPr sz="1200" spc="-10" dirty="0">
                <a:latin typeface="Arial"/>
                <a:cs typeface="Arial"/>
              </a:rPr>
              <a:t> </a:t>
            </a:r>
            <a:r>
              <a:rPr sz="1200" dirty="0">
                <a:latin typeface="Arial"/>
                <a:cs typeface="Arial"/>
              </a:rPr>
              <a:t>kurala</a:t>
            </a:r>
            <a:r>
              <a:rPr sz="1200" spc="-20" dirty="0">
                <a:latin typeface="Arial"/>
                <a:cs typeface="Arial"/>
              </a:rPr>
              <a:t> </a:t>
            </a:r>
            <a:r>
              <a:rPr sz="1200" dirty="0">
                <a:latin typeface="Arial"/>
                <a:cs typeface="Arial"/>
              </a:rPr>
              <a:t>uymadığı</a:t>
            </a:r>
            <a:r>
              <a:rPr sz="1200" spc="-25" dirty="0">
                <a:latin typeface="Arial"/>
                <a:cs typeface="Arial"/>
              </a:rPr>
              <a:t> </a:t>
            </a:r>
            <a:r>
              <a:rPr sz="1200" spc="-10" dirty="0">
                <a:latin typeface="Arial"/>
                <a:cs typeface="Arial"/>
              </a:rPr>
              <a:t>tespit </a:t>
            </a:r>
            <a:r>
              <a:rPr sz="1200" dirty="0">
                <a:latin typeface="Arial"/>
                <a:cs typeface="Arial"/>
              </a:rPr>
              <a:t>edilen</a:t>
            </a:r>
            <a:r>
              <a:rPr sz="1200" spc="-15" dirty="0">
                <a:latin typeface="Arial"/>
                <a:cs typeface="Arial"/>
              </a:rPr>
              <a:t> </a:t>
            </a:r>
            <a:r>
              <a:rPr sz="1200" dirty="0">
                <a:latin typeface="Arial"/>
                <a:cs typeface="Arial"/>
              </a:rPr>
              <a:t>projeler,</a:t>
            </a:r>
            <a:r>
              <a:rPr sz="1200" spc="-15" dirty="0">
                <a:latin typeface="Arial"/>
                <a:cs typeface="Arial"/>
              </a:rPr>
              <a:t> </a:t>
            </a:r>
            <a:r>
              <a:rPr sz="1200" dirty="0">
                <a:latin typeface="Arial"/>
                <a:cs typeface="Arial"/>
              </a:rPr>
              <a:t>hangi</a:t>
            </a:r>
            <a:r>
              <a:rPr sz="1200" spc="-5" dirty="0">
                <a:latin typeface="Arial"/>
                <a:cs typeface="Arial"/>
              </a:rPr>
              <a:t> </a:t>
            </a:r>
            <a:r>
              <a:rPr sz="1200" dirty="0">
                <a:latin typeface="Arial"/>
                <a:cs typeface="Arial"/>
              </a:rPr>
              <a:t>aşamada</a:t>
            </a:r>
            <a:r>
              <a:rPr sz="1200" spc="5" dirty="0">
                <a:latin typeface="Arial"/>
                <a:cs typeface="Arial"/>
              </a:rPr>
              <a:t> </a:t>
            </a:r>
            <a:r>
              <a:rPr sz="1200" dirty="0">
                <a:latin typeface="Arial"/>
                <a:cs typeface="Arial"/>
              </a:rPr>
              <a:t>olursa</a:t>
            </a:r>
            <a:r>
              <a:rPr sz="1200" spc="-15" dirty="0">
                <a:latin typeface="Arial"/>
                <a:cs typeface="Arial"/>
              </a:rPr>
              <a:t> </a:t>
            </a:r>
            <a:r>
              <a:rPr sz="1200" dirty="0">
                <a:latin typeface="Arial"/>
                <a:cs typeface="Arial"/>
              </a:rPr>
              <a:t>olsun</a:t>
            </a:r>
            <a:r>
              <a:rPr sz="1200" spc="5" dirty="0">
                <a:latin typeface="Arial"/>
                <a:cs typeface="Arial"/>
              </a:rPr>
              <a:t> </a:t>
            </a:r>
            <a:r>
              <a:rPr sz="1200" dirty="0">
                <a:latin typeface="Arial"/>
                <a:cs typeface="Arial"/>
              </a:rPr>
              <a:t>yarışmadan</a:t>
            </a:r>
            <a:r>
              <a:rPr sz="1200" spc="10" dirty="0">
                <a:latin typeface="Arial"/>
                <a:cs typeface="Arial"/>
              </a:rPr>
              <a:t> </a:t>
            </a:r>
            <a:r>
              <a:rPr sz="1200" spc="-10" dirty="0">
                <a:latin typeface="Arial"/>
                <a:cs typeface="Arial"/>
              </a:rPr>
              <a:t>elenir.</a:t>
            </a:r>
            <a:endParaRPr sz="1200" dirty="0">
              <a:latin typeface="Arial"/>
              <a:cs typeface="Arial"/>
            </a:endParaRPr>
          </a:p>
          <a:p>
            <a:pPr marL="596267" marR="25400" lvl="2" indent="-539752" algn="just">
              <a:lnSpc>
                <a:spcPct val="119700"/>
              </a:lnSpc>
              <a:spcBef>
                <a:spcPts val="605"/>
              </a:spcBef>
              <a:buClr>
                <a:srgbClr val="B31116"/>
              </a:buClr>
              <a:buAutoNum type="arabicPeriod"/>
              <a:tabLst>
                <a:tab pos="596902" algn="l"/>
              </a:tabLst>
            </a:pPr>
            <a:r>
              <a:rPr sz="1200" dirty="0">
                <a:latin typeface="Arial"/>
                <a:cs typeface="Arial"/>
              </a:rPr>
              <a:t>Başvuru</a:t>
            </a:r>
            <a:r>
              <a:rPr sz="1200" spc="135" dirty="0">
                <a:latin typeface="Arial"/>
                <a:cs typeface="Arial"/>
              </a:rPr>
              <a:t> </a:t>
            </a:r>
            <a:r>
              <a:rPr sz="1200" dirty="0">
                <a:latin typeface="Arial"/>
                <a:cs typeface="Arial"/>
              </a:rPr>
              <a:t>sistemine</a:t>
            </a:r>
            <a:r>
              <a:rPr sz="1200" spc="140" dirty="0">
                <a:latin typeface="Arial"/>
                <a:cs typeface="Arial"/>
              </a:rPr>
              <a:t> </a:t>
            </a:r>
            <a:r>
              <a:rPr sz="1200" dirty="0">
                <a:latin typeface="Arial"/>
                <a:cs typeface="Arial"/>
              </a:rPr>
              <a:t>eksik,</a:t>
            </a:r>
            <a:r>
              <a:rPr sz="1200" spc="155" dirty="0">
                <a:latin typeface="Arial"/>
                <a:cs typeface="Arial"/>
              </a:rPr>
              <a:t> </a:t>
            </a:r>
            <a:r>
              <a:rPr sz="1200" dirty="0">
                <a:latin typeface="Arial"/>
                <a:cs typeface="Arial"/>
              </a:rPr>
              <a:t>hatalı</a:t>
            </a:r>
            <a:r>
              <a:rPr sz="1200" spc="140" dirty="0">
                <a:latin typeface="Arial"/>
                <a:cs typeface="Arial"/>
              </a:rPr>
              <a:t> </a:t>
            </a:r>
            <a:r>
              <a:rPr sz="1200" dirty="0">
                <a:latin typeface="Arial"/>
                <a:cs typeface="Arial"/>
              </a:rPr>
              <a:t>veya</a:t>
            </a:r>
            <a:r>
              <a:rPr sz="1200" spc="150" dirty="0">
                <a:latin typeface="Arial"/>
                <a:cs typeface="Arial"/>
              </a:rPr>
              <a:t> </a:t>
            </a:r>
            <a:r>
              <a:rPr sz="1200" dirty="0">
                <a:latin typeface="Arial"/>
                <a:cs typeface="Arial"/>
              </a:rPr>
              <a:t>yanlış</a:t>
            </a:r>
            <a:r>
              <a:rPr sz="1200" spc="155" dirty="0">
                <a:latin typeface="Arial"/>
                <a:cs typeface="Arial"/>
              </a:rPr>
              <a:t> </a:t>
            </a:r>
            <a:r>
              <a:rPr sz="1200" dirty="0">
                <a:latin typeface="Arial"/>
                <a:cs typeface="Arial"/>
              </a:rPr>
              <a:t>belge</a:t>
            </a:r>
            <a:r>
              <a:rPr sz="1200" spc="160" dirty="0">
                <a:latin typeface="Arial"/>
                <a:cs typeface="Arial"/>
              </a:rPr>
              <a:t> </a:t>
            </a:r>
            <a:r>
              <a:rPr sz="1200" dirty="0">
                <a:latin typeface="Arial"/>
                <a:cs typeface="Arial"/>
              </a:rPr>
              <a:t>ve</a:t>
            </a:r>
            <a:r>
              <a:rPr sz="1200" spc="145" dirty="0">
                <a:latin typeface="Arial"/>
                <a:cs typeface="Arial"/>
              </a:rPr>
              <a:t> </a:t>
            </a:r>
            <a:r>
              <a:rPr sz="1200" dirty="0">
                <a:latin typeface="Arial"/>
                <a:cs typeface="Arial"/>
              </a:rPr>
              <a:t>bilgi</a:t>
            </a:r>
            <a:r>
              <a:rPr sz="1200" spc="150" dirty="0">
                <a:latin typeface="Arial"/>
                <a:cs typeface="Arial"/>
              </a:rPr>
              <a:t> </a:t>
            </a:r>
            <a:r>
              <a:rPr sz="1200" dirty="0">
                <a:latin typeface="Arial"/>
                <a:cs typeface="Arial"/>
              </a:rPr>
              <a:t>yüklenmesi,</a:t>
            </a:r>
            <a:r>
              <a:rPr sz="1200" spc="140" dirty="0">
                <a:latin typeface="Arial"/>
                <a:cs typeface="Arial"/>
              </a:rPr>
              <a:t> </a:t>
            </a:r>
            <a:r>
              <a:rPr sz="1200" spc="-10" dirty="0">
                <a:latin typeface="Arial"/>
                <a:cs typeface="Arial"/>
              </a:rPr>
              <a:t>hazırlanan </a:t>
            </a:r>
            <a:r>
              <a:rPr sz="1200" dirty="0">
                <a:latin typeface="Arial"/>
                <a:cs typeface="Arial"/>
              </a:rPr>
              <a:t>projenin</a:t>
            </a:r>
            <a:r>
              <a:rPr sz="1200" spc="110" dirty="0">
                <a:latin typeface="Arial"/>
                <a:cs typeface="Arial"/>
              </a:rPr>
              <a:t> </a:t>
            </a:r>
            <a:r>
              <a:rPr sz="1200" dirty="0">
                <a:latin typeface="Arial"/>
                <a:cs typeface="Arial"/>
              </a:rPr>
              <a:t>halk</a:t>
            </a:r>
            <a:r>
              <a:rPr sz="1200" spc="114" dirty="0">
                <a:latin typeface="Arial"/>
                <a:cs typeface="Arial"/>
              </a:rPr>
              <a:t> </a:t>
            </a:r>
            <a:r>
              <a:rPr sz="1200" dirty="0">
                <a:latin typeface="Arial"/>
                <a:cs typeface="Arial"/>
              </a:rPr>
              <a:t>sağlığı</a:t>
            </a:r>
            <a:r>
              <a:rPr sz="1200" spc="120" dirty="0">
                <a:latin typeface="Arial"/>
                <a:cs typeface="Arial"/>
              </a:rPr>
              <a:t> </a:t>
            </a:r>
            <a:r>
              <a:rPr sz="1200" dirty="0">
                <a:latin typeface="Arial"/>
                <a:cs typeface="Arial"/>
              </a:rPr>
              <a:t>ve</a:t>
            </a:r>
            <a:r>
              <a:rPr sz="1200" spc="125" dirty="0">
                <a:latin typeface="Arial"/>
                <a:cs typeface="Arial"/>
              </a:rPr>
              <a:t> </a:t>
            </a:r>
            <a:r>
              <a:rPr sz="1200" dirty="0">
                <a:latin typeface="Arial"/>
                <a:cs typeface="Arial"/>
              </a:rPr>
              <a:t>güvenliği</a:t>
            </a:r>
            <a:r>
              <a:rPr sz="1200" spc="125" dirty="0">
                <a:latin typeface="Arial"/>
                <a:cs typeface="Arial"/>
              </a:rPr>
              <a:t> </a:t>
            </a:r>
            <a:r>
              <a:rPr sz="1200" dirty="0">
                <a:latin typeface="Arial"/>
                <a:cs typeface="Arial"/>
              </a:rPr>
              <a:t>için</a:t>
            </a:r>
            <a:r>
              <a:rPr sz="1200" spc="125" dirty="0">
                <a:latin typeface="Arial"/>
                <a:cs typeface="Arial"/>
              </a:rPr>
              <a:t> </a:t>
            </a:r>
            <a:r>
              <a:rPr sz="1200" dirty="0">
                <a:latin typeface="Arial"/>
                <a:cs typeface="Arial"/>
              </a:rPr>
              <a:t>risk</a:t>
            </a:r>
            <a:r>
              <a:rPr sz="1200" spc="114" dirty="0">
                <a:latin typeface="Arial"/>
                <a:cs typeface="Arial"/>
              </a:rPr>
              <a:t> </a:t>
            </a:r>
            <a:r>
              <a:rPr sz="1200" dirty="0">
                <a:latin typeface="Arial"/>
                <a:cs typeface="Arial"/>
              </a:rPr>
              <a:t>teşkil</a:t>
            </a:r>
            <a:r>
              <a:rPr sz="1200" spc="100" dirty="0">
                <a:latin typeface="Arial"/>
                <a:cs typeface="Arial"/>
              </a:rPr>
              <a:t> </a:t>
            </a:r>
            <a:r>
              <a:rPr sz="1200" dirty="0">
                <a:latin typeface="Arial"/>
                <a:cs typeface="Arial"/>
              </a:rPr>
              <a:t>etmesi,</a:t>
            </a:r>
            <a:r>
              <a:rPr sz="1200" spc="114" dirty="0">
                <a:latin typeface="Arial"/>
                <a:cs typeface="Arial"/>
              </a:rPr>
              <a:t> </a:t>
            </a:r>
            <a:r>
              <a:rPr sz="1200" dirty="0">
                <a:latin typeface="Arial"/>
                <a:cs typeface="Arial"/>
              </a:rPr>
              <a:t>insanların</a:t>
            </a:r>
            <a:r>
              <a:rPr sz="1200" spc="114" dirty="0">
                <a:latin typeface="Arial"/>
                <a:cs typeface="Arial"/>
              </a:rPr>
              <a:t> </a:t>
            </a:r>
            <a:r>
              <a:rPr sz="1200" dirty="0">
                <a:latin typeface="Arial"/>
                <a:cs typeface="Arial"/>
              </a:rPr>
              <a:t>kişilik</a:t>
            </a:r>
            <a:r>
              <a:rPr sz="1200" spc="120" dirty="0">
                <a:latin typeface="Arial"/>
                <a:cs typeface="Arial"/>
              </a:rPr>
              <a:t> </a:t>
            </a:r>
            <a:r>
              <a:rPr sz="1200" spc="-10" dirty="0">
                <a:latin typeface="Arial"/>
                <a:cs typeface="Arial"/>
              </a:rPr>
              <a:t>haklarına </a:t>
            </a:r>
            <a:r>
              <a:rPr sz="1200" dirty="0">
                <a:latin typeface="Arial"/>
                <a:cs typeface="Arial"/>
              </a:rPr>
              <a:t>aykırı</a:t>
            </a:r>
            <a:r>
              <a:rPr sz="1200" spc="-65" dirty="0">
                <a:latin typeface="Arial"/>
                <a:cs typeface="Arial"/>
              </a:rPr>
              <a:t> </a:t>
            </a:r>
            <a:r>
              <a:rPr sz="1200" dirty="0">
                <a:latin typeface="Arial"/>
                <a:cs typeface="Arial"/>
              </a:rPr>
              <a:t>çalışma</a:t>
            </a:r>
            <a:r>
              <a:rPr sz="1200" spc="-50" dirty="0">
                <a:latin typeface="Arial"/>
                <a:cs typeface="Arial"/>
              </a:rPr>
              <a:t> </a:t>
            </a:r>
            <a:r>
              <a:rPr sz="1200" spc="-10" dirty="0">
                <a:latin typeface="Arial"/>
                <a:cs typeface="Arial"/>
              </a:rPr>
              <a:t>yapılması,</a:t>
            </a:r>
            <a:r>
              <a:rPr sz="1200" spc="-55" dirty="0">
                <a:latin typeface="Arial"/>
                <a:cs typeface="Arial"/>
              </a:rPr>
              <a:t> </a:t>
            </a:r>
            <a:r>
              <a:rPr sz="1200" dirty="0">
                <a:latin typeface="Arial"/>
                <a:cs typeface="Arial"/>
              </a:rPr>
              <a:t>projede</a:t>
            </a:r>
            <a:r>
              <a:rPr sz="1200" spc="-50" dirty="0">
                <a:latin typeface="Arial"/>
                <a:cs typeface="Arial"/>
              </a:rPr>
              <a:t> </a:t>
            </a:r>
            <a:r>
              <a:rPr sz="1200" dirty="0">
                <a:latin typeface="Arial"/>
                <a:cs typeface="Arial"/>
              </a:rPr>
              <a:t>etnik</a:t>
            </a:r>
            <a:r>
              <a:rPr sz="1200" spc="-50" dirty="0">
                <a:latin typeface="Arial"/>
                <a:cs typeface="Arial"/>
              </a:rPr>
              <a:t> </a:t>
            </a:r>
            <a:r>
              <a:rPr sz="1200" spc="-10" dirty="0">
                <a:latin typeface="Arial"/>
                <a:cs typeface="Arial"/>
              </a:rPr>
              <a:t>kökene,</a:t>
            </a:r>
            <a:r>
              <a:rPr sz="1200" spc="-40" dirty="0">
                <a:latin typeface="Arial"/>
                <a:cs typeface="Arial"/>
              </a:rPr>
              <a:t> </a:t>
            </a:r>
            <a:r>
              <a:rPr sz="1200" spc="-10" dirty="0">
                <a:latin typeface="Arial"/>
                <a:cs typeface="Arial"/>
              </a:rPr>
              <a:t>kişi</a:t>
            </a:r>
            <a:r>
              <a:rPr sz="1200" spc="-55" dirty="0">
                <a:latin typeface="Arial"/>
                <a:cs typeface="Arial"/>
              </a:rPr>
              <a:t> </a:t>
            </a:r>
            <a:r>
              <a:rPr sz="1200" spc="-10" dirty="0">
                <a:latin typeface="Arial"/>
                <a:cs typeface="Arial"/>
              </a:rPr>
              <a:t>veya</a:t>
            </a:r>
            <a:r>
              <a:rPr sz="1200" spc="-40" dirty="0">
                <a:latin typeface="Arial"/>
                <a:cs typeface="Arial"/>
              </a:rPr>
              <a:t> </a:t>
            </a:r>
            <a:r>
              <a:rPr sz="1200" spc="-10" dirty="0">
                <a:latin typeface="Arial"/>
                <a:cs typeface="Arial"/>
              </a:rPr>
              <a:t>toplumu</a:t>
            </a:r>
            <a:r>
              <a:rPr sz="1200" spc="-60" dirty="0">
                <a:latin typeface="Arial"/>
                <a:cs typeface="Arial"/>
              </a:rPr>
              <a:t> </a:t>
            </a:r>
            <a:r>
              <a:rPr sz="1200" dirty="0">
                <a:latin typeface="Arial"/>
                <a:cs typeface="Arial"/>
              </a:rPr>
              <a:t>karalamaya</a:t>
            </a:r>
            <a:r>
              <a:rPr sz="1200" spc="-50" dirty="0">
                <a:latin typeface="Arial"/>
                <a:cs typeface="Arial"/>
              </a:rPr>
              <a:t> </a:t>
            </a:r>
            <a:r>
              <a:rPr sz="1200" spc="-10" dirty="0">
                <a:latin typeface="Arial"/>
                <a:cs typeface="Arial"/>
              </a:rPr>
              <a:t>yönelik </a:t>
            </a:r>
            <a:r>
              <a:rPr sz="1200" dirty="0">
                <a:latin typeface="Arial"/>
                <a:cs typeface="Arial"/>
              </a:rPr>
              <a:t>içerik</a:t>
            </a:r>
            <a:r>
              <a:rPr sz="1200" spc="-20" dirty="0">
                <a:latin typeface="Arial"/>
                <a:cs typeface="Arial"/>
              </a:rPr>
              <a:t> </a:t>
            </a:r>
            <a:r>
              <a:rPr sz="1200" dirty="0">
                <a:latin typeface="Arial"/>
                <a:cs typeface="Arial"/>
              </a:rPr>
              <a:t>bulunması,</a:t>
            </a:r>
            <a:r>
              <a:rPr sz="1200" spc="-10" dirty="0">
                <a:latin typeface="Arial"/>
                <a:cs typeface="Arial"/>
              </a:rPr>
              <a:t> </a:t>
            </a:r>
            <a:r>
              <a:rPr sz="1200" dirty="0">
                <a:latin typeface="Arial"/>
                <a:cs typeface="Arial"/>
              </a:rPr>
              <a:t>omurgalılar</a:t>
            </a:r>
            <a:r>
              <a:rPr sz="1200" spc="-20" dirty="0">
                <a:latin typeface="Arial"/>
                <a:cs typeface="Arial"/>
              </a:rPr>
              <a:t> </a:t>
            </a:r>
            <a:r>
              <a:rPr sz="1200" dirty="0">
                <a:latin typeface="Arial"/>
                <a:cs typeface="Arial"/>
              </a:rPr>
              <a:t>üzerinde</a:t>
            </a:r>
            <a:r>
              <a:rPr sz="1200" spc="-5" dirty="0">
                <a:latin typeface="Arial"/>
                <a:cs typeface="Arial"/>
              </a:rPr>
              <a:t> </a:t>
            </a:r>
            <a:r>
              <a:rPr sz="1200" dirty="0">
                <a:latin typeface="Arial"/>
                <a:cs typeface="Arial"/>
              </a:rPr>
              <a:t>kesi</a:t>
            </a:r>
            <a:r>
              <a:rPr sz="1200" spc="-20" dirty="0">
                <a:latin typeface="Arial"/>
                <a:cs typeface="Arial"/>
              </a:rPr>
              <a:t> </a:t>
            </a:r>
            <a:r>
              <a:rPr sz="1200" dirty="0">
                <a:latin typeface="Arial"/>
                <a:cs typeface="Arial"/>
              </a:rPr>
              <a:t>yapılması,</a:t>
            </a:r>
            <a:r>
              <a:rPr sz="1200" spc="-20" dirty="0">
                <a:latin typeface="Arial"/>
                <a:cs typeface="Arial"/>
              </a:rPr>
              <a:t> </a:t>
            </a:r>
            <a:r>
              <a:rPr sz="1200" dirty="0">
                <a:latin typeface="Arial"/>
                <a:cs typeface="Arial"/>
              </a:rPr>
              <a:t>kan</a:t>
            </a:r>
            <a:r>
              <a:rPr sz="1200" spc="-5" dirty="0">
                <a:latin typeface="Arial"/>
                <a:cs typeface="Arial"/>
              </a:rPr>
              <a:t> </a:t>
            </a:r>
            <a:r>
              <a:rPr sz="1200" dirty="0">
                <a:latin typeface="Arial"/>
                <a:cs typeface="Arial"/>
              </a:rPr>
              <a:t>veya</a:t>
            </a:r>
            <a:r>
              <a:rPr sz="1200" spc="-20" dirty="0">
                <a:latin typeface="Arial"/>
                <a:cs typeface="Arial"/>
              </a:rPr>
              <a:t> </a:t>
            </a:r>
            <a:r>
              <a:rPr sz="1200" dirty="0">
                <a:latin typeface="Arial"/>
                <a:cs typeface="Arial"/>
              </a:rPr>
              <a:t>doku</a:t>
            </a:r>
            <a:r>
              <a:rPr sz="1200" spc="-30" dirty="0">
                <a:latin typeface="Arial"/>
                <a:cs typeface="Arial"/>
              </a:rPr>
              <a:t> </a:t>
            </a:r>
            <a:r>
              <a:rPr sz="1200" dirty="0">
                <a:latin typeface="Arial"/>
                <a:cs typeface="Arial"/>
              </a:rPr>
              <a:t>alınması,</a:t>
            </a:r>
            <a:r>
              <a:rPr sz="1200" spc="-15" dirty="0">
                <a:latin typeface="Arial"/>
                <a:cs typeface="Arial"/>
              </a:rPr>
              <a:t> </a:t>
            </a:r>
            <a:r>
              <a:rPr sz="1200" spc="-20" dirty="0">
                <a:latin typeface="Arial"/>
                <a:cs typeface="Arial"/>
              </a:rPr>
              <a:t>ağız </a:t>
            </a:r>
            <a:r>
              <a:rPr sz="1200" dirty="0">
                <a:latin typeface="Arial"/>
                <a:cs typeface="Arial"/>
              </a:rPr>
              <a:t>ya</a:t>
            </a:r>
            <a:r>
              <a:rPr sz="1200" spc="65" dirty="0">
                <a:latin typeface="Arial"/>
                <a:cs typeface="Arial"/>
              </a:rPr>
              <a:t> </a:t>
            </a:r>
            <a:r>
              <a:rPr sz="1200" dirty="0">
                <a:latin typeface="Arial"/>
                <a:cs typeface="Arial"/>
              </a:rPr>
              <a:t>da</a:t>
            </a:r>
            <a:r>
              <a:rPr sz="1200" spc="95" dirty="0">
                <a:latin typeface="Arial"/>
                <a:cs typeface="Arial"/>
              </a:rPr>
              <a:t> </a:t>
            </a:r>
            <a:r>
              <a:rPr sz="1200" dirty="0">
                <a:latin typeface="Arial"/>
                <a:cs typeface="Arial"/>
              </a:rPr>
              <a:t>enjeksiyon</a:t>
            </a:r>
            <a:r>
              <a:rPr sz="1200" spc="80" dirty="0">
                <a:latin typeface="Arial"/>
                <a:cs typeface="Arial"/>
              </a:rPr>
              <a:t> </a:t>
            </a:r>
            <a:r>
              <a:rPr sz="1200" dirty="0">
                <a:latin typeface="Arial"/>
                <a:cs typeface="Arial"/>
              </a:rPr>
              <a:t>yoluyla</a:t>
            </a:r>
            <a:r>
              <a:rPr sz="1200" spc="80" dirty="0">
                <a:latin typeface="Arial"/>
                <a:cs typeface="Arial"/>
              </a:rPr>
              <a:t> </a:t>
            </a:r>
            <a:r>
              <a:rPr sz="1200" dirty="0">
                <a:latin typeface="Arial"/>
                <a:cs typeface="Arial"/>
              </a:rPr>
              <a:t>etkisi</a:t>
            </a:r>
            <a:r>
              <a:rPr sz="1200" spc="65" dirty="0">
                <a:latin typeface="Arial"/>
                <a:cs typeface="Arial"/>
              </a:rPr>
              <a:t> </a:t>
            </a:r>
            <a:r>
              <a:rPr sz="1200" dirty="0">
                <a:latin typeface="Arial"/>
                <a:cs typeface="Arial"/>
              </a:rPr>
              <a:t>kesin</a:t>
            </a:r>
            <a:r>
              <a:rPr sz="1200" spc="75" dirty="0">
                <a:latin typeface="Arial"/>
                <a:cs typeface="Arial"/>
              </a:rPr>
              <a:t> </a:t>
            </a:r>
            <a:r>
              <a:rPr sz="1200" dirty="0">
                <a:latin typeface="Arial"/>
                <a:cs typeface="Arial"/>
              </a:rPr>
              <a:t>olarak</a:t>
            </a:r>
            <a:r>
              <a:rPr sz="1200" spc="90" dirty="0">
                <a:latin typeface="Arial"/>
                <a:cs typeface="Arial"/>
              </a:rPr>
              <a:t> </a:t>
            </a:r>
            <a:r>
              <a:rPr sz="1200" dirty="0">
                <a:latin typeface="Arial"/>
                <a:cs typeface="Arial"/>
              </a:rPr>
              <a:t>bilinmeyen</a:t>
            </a:r>
            <a:r>
              <a:rPr sz="1200" spc="95" dirty="0">
                <a:latin typeface="Arial"/>
                <a:cs typeface="Arial"/>
              </a:rPr>
              <a:t> </a:t>
            </a:r>
            <a:r>
              <a:rPr sz="1200" dirty="0">
                <a:latin typeface="Arial"/>
                <a:cs typeface="Arial"/>
              </a:rPr>
              <a:t>tehlikeli</a:t>
            </a:r>
            <a:r>
              <a:rPr sz="1200" spc="80" dirty="0">
                <a:latin typeface="Arial"/>
                <a:cs typeface="Arial"/>
              </a:rPr>
              <a:t> </a:t>
            </a:r>
            <a:r>
              <a:rPr sz="1200" dirty="0">
                <a:latin typeface="Arial"/>
                <a:cs typeface="Arial"/>
              </a:rPr>
              <a:t>ve</a:t>
            </a:r>
            <a:r>
              <a:rPr sz="1200" spc="80" dirty="0">
                <a:latin typeface="Arial"/>
                <a:cs typeface="Arial"/>
              </a:rPr>
              <a:t> </a:t>
            </a:r>
            <a:r>
              <a:rPr sz="1200" dirty="0">
                <a:latin typeface="Arial"/>
                <a:cs typeface="Arial"/>
              </a:rPr>
              <a:t>yabancı</a:t>
            </a:r>
            <a:r>
              <a:rPr sz="1200" spc="70" dirty="0">
                <a:latin typeface="Arial"/>
                <a:cs typeface="Arial"/>
              </a:rPr>
              <a:t> </a:t>
            </a:r>
            <a:r>
              <a:rPr sz="1200" spc="-10" dirty="0">
                <a:latin typeface="Arial"/>
                <a:cs typeface="Arial"/>
              </a:rPr>
              <a:t>madde </a:t>
            </a:r>
            <a:r>
              <a:rPr sz="1200" dirty="0">
                <a:latin typeface="Arial"/>
                <a:cs typeface="Arial"/>
              </a:rPr>
              <a:t>verilmesi,</a:t>
            </a:r>
            <a:r>
              <a:rPr sz="1200" spc="235" dirty="0">
                <a:latin typeface="Arial"/>
                <a:cs typeface="Arial"/>
              </a:rPr>
              <a:t> </a:t>
            </a:r>
            <a:r>
              <a:rPr sz="1200" dirty="0">
                <a:latin typeface="Arial"/>
                <a:cs typeface="Arial"/>
              </a:rPr>
              <a:t>sağlığı</a:t>
            </a:r>
            <a:r>
              <a:rPr sz="1200" spc="245" dirty="0">
                <a:latin typeface="Arial"/>
                <a:cs typeface="Arial"/>
              </a:rPr>
              <a:t> </a:t>
            </a:r>
            <a:r>
              <a:rPr sz="1200" dirty="0">
                <a:latin typeface="Arial"/>
                <a:cs typeface="Arial"/>
              </a:rPr>
              <a:t>tehdit</a:t>
            </a:r>
            <a:r>
              <a:rPr sz="1200" spc="240" dirty="0">
                <a:latin typeface="Arial"/>
                <a:cs typeface="Arial"/>
              </a:rPr>
              <a:t> </a:t>
            </a:r>
            <a:r>
              <a:rPr sz="1200" dirty="0">
                <a:latin typeface="Arial"/>
                <a:cs typeface="Arial"/>
              </a:rPr>
              <a:t>eden</a:t>
            </a:r>
            <a:r>
              <a:rPr sz="1200" spc="245" dirty="0">
                <a:latin typeface="Arial"/>
                <a:cs typeface="Arial"/>
              </a:rPr>
              <a:t> </a:t>
            </a:r>
            <a:r>
              <a:rPr sz="1200" dirty="0">
                <a:latin typeface="Arial"/>
                <a:cs typeface="Arial"/>
              </a:rPr>
              <a:t>deneyler</a:t>
            </a:r>
            <a:r>
              <a:rPr sz="1200" spc="245" dirty="0">
                <a:latin typeface="Arial"/>
                <a:cs typeface="Arial"/>
              </a:rPr>
              <a:t> </a:t>
            </a:r>
            <a:r>
              <a:rPr sz="1200" dirty="0">
                <a:latin typeface="Arial"/>
                <a:cs typeface="Arial"/>
              </a:rPr>
              <a:t>yapılması</a:t>
            </a:r>
            <a:r>
              <a:rPr sz="1200" spc="240" dirty="0">
                <a:latin typeface="Arial"/>
                <a:cs typeface="Arial"/>
              </a:rPr>
              <a:t> </a:t>
            </a:r>
            <a:r>
              <a:rPr sz="1200" dirty="0">
                <a:latin typeface="Arial"/>
                <a:cs typeface="Arial"/>
              </a:rPr>
              <a:t>durumlarında</a:t>
            </a:r>
            <a:r>
              <a:rPr sz="1200" spc="229" dirty="0">
                <a:latin typeface="Arial"/>
                <a:cs typeface="Arial"/>
              </a:rPr>
              <a:t> </a:t>
            </a:r>
            <a:r>
              <a:rPr sz="1200" dirty="0">
                <a:latin typeface="Arial"/>
                <a:cs typeface="Arial"/>
              </a:rPr>
              <a:t>proje</a:t>
            </a:r>
            <a:r>
              <a:rPr sz="1200" spc="260" dirty="0">
                <a:latin typeface="Arial"/>
                <a:cs typeface="Arial"/>
              </a:rPr>
              <a:t> </a:t>
            </a:r>
            <a:r>
              <a:rPr sz="1200" spc="-10" dirty="0">
                <a:latin typeface="Arial"/>
                <a:cs typeface="Arial"/>
              </a:rPr>
              <a:t>başvuruları </a:t>
            </a:r>
            <a:r>
              <a:rPr sz="1200" dirty="0">
                <a:latin typeface="Arial"/>
                <a:cs typeface="Arial"/>
              </a:rPr>
              <a:t>hangi</a:t>
            </a:r>
            <a:r>
              <a:rPr sz="1200" spc="-5" dirty="0">
                <a:latin typeface="Arial"/>
                <a:cs typeface="Arial"/>
              </a:rPr>
              <a:t> </a:t>
            </a:r>
            <a:r>
              <a:rPr sz="1200" dirty="0">
                <a:latin typeface="Arial"/>
                <a:cs typeface="Arial"/>
              </a:rPr>
              <a:t>aşamada olursa</a:t>
            </a:r>
            <a:r>
              <a:rPr sz="1200" spc="-15" dirty="0">
                <a:latin typeface="Arial"/>
                <a:cs typeface="Arial"/>
              </a:rPr>
              <a:t> </a:t>
            </a:r>
            <a:r>
              <a:rPr sz="1200" dirty="0">
                <a:latin typeface="Arial"/>
                <a:cs typeface="Arial"/>
              </a:rPr>
              <a:t>olsun</a:t>
            </a:r>
            <a:r>
              <a:rPr sz="1200" spc="-5" dirty="0">
                <a:latin typeface="Arial"/>
                <a:cs typeface="Arial"/>
              </a:rPr>
              <a:t> </a:t>
            </a:r>
            <a:r>
              <a:rPr sz="1200" dirty="0">
                <a:latin typeface="Arial"/>
                <a:cs typeface="Arial"/>
              </a:rPr>
              <a:t>yarışmadan</a:t>
            </a:r>
            <a:r>
              <a:rPr sz="1200" spc="10" dirty="0">
                <a:latin typeface="Arial"/>
                <a:cs typeface="Arial"/>
              </a:rPr>
              <a:t> </a:t>
            </a:r>
            <a:r>
              <a:rPr sz="1200" spc="-10" dirty="0" err="1">
                <a:latin typeface="Arial"/>
                <a:cs typeface="Arial"/>
              </a:rPr>
              <a:t>elenir</a:t>
            </a:r>
            <a:r>
              <a:rPr sz="1200" spc="-10" dirty="0">
                <a:latin typeface="Arial"/>
                <a:cs typeface="Arial"/>
              </a:rPr>
              <a:t>.</a:t>
            </a:r>
            <a:endParaRPr lang="tr-TR" sz="1200" spc="-10" dirty="0">
              <a:latin typeface="Arial"/>
              <a:cs typeface="Arial"/>
            </a:endParaRPr>
          </a:p>
          <a:p>
            <a:pPr marL="596267" marR="25400" lvl="2" indent="-539752" algn="just">
              <a:lnSpc>
                <a:spcPct val="119700"/>
              </a:lnSpc>
              <a:spcBef>
                <a:spcPts val="605"/>
              </a:spcBef>
              <a:buClr>
                <a:srgbClr val="B31116"/>
              </a:buClr>
              <a:buAutoNum type="arabicPeriod"/>
              <a:tabLst>
                <a:tab pos="596902" algn="l"/>
              </a:tabLst>
            </a:pPr>
            <a:r>
              <a:rPr lang="tr-TR" sz="1200" dirty="0">
                <a:latin typeface="Arial"/>
                <a:cs typeface="Arial"/>
              </a:rPr>
              <a:t>Proje hazırlığında kullanılması planlanan veri toplama araçlarının (test, anket, görüşme formu, vb.) elektronik başvuru sistemine PDF formatında yüklenmesi gerekir. Milli Eğitim Bakanlığına bağlı kurumlarda yapılacak veri toplama çalışmalarında kullanılacak araçlarının uygulanabilirliğine ilişkin il/ilçe milli eğitim müdürlüğünden alınmış izin belgesinin taratılarak sisteme yüklenmesi gerekir.</a:t>
            </a:r>
          </a:p>
          <a:p>
            <a:pPr marL="596267" marR="25400" lvl="2" indent="-539752" algn="just">
              <a:lnSpc>
                <a:spcPct val="119700"/>
              </a:lnSpc>
              <a:spcBef>
                <a:spcPts val="605"/>
              </a:spcBef>
              <a:buClr>
                <a:srgbClr val="B31116"/>
              </a:buClr>
              <a:buAutoNum type="arabicPeriod"/>
              <a:tabLst>
                <a:tab pos="596902" algn="l"/>
              </a:tabLst>
            </a:pPr>
            <a:r>
              <a:rPr lang="tr-TR" sz="1200" dirty="0">
                <a:latin typeface="Arial"/>
                <a:cs typeface="Arial"/>
              </a:rPr>
              <a:t>Projeler başvuru yapılan ana alanda görevlendirilecek jüri tarafından değerlendirilecek olup, proje içeriğinin alt alanla olan ilişkisi değerlendirmede etkili olacaktır. Başvuru aşamasında yapılan ana alan ve alt alan seçimlerinde başvuru süreci bittikten sonra değişiklik yapılmayacaktır.</a:t>
            </a:r>
          </a:p>
        </p:txBody>
      </p:sp>
      <p:sp>
        <p:nvSpPr>
          <p:cNvPr id="3" name="object 3"/>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a:lnSpc>
                <a:spcPts val="1425"/>
              </a:lnSpc>
            </a:pPr>
            <a:r>
              <a:rPr dirty="0"/>
              <a:t>2</a:t>
            </a:r>
          </a:p>
        </p:txBody>
      </p:sp>
    </p:spTree>
    <p:extLst>
      <p:ext uri="{BB962C8B-B14F-4D97-AF65-F5344CB8AC3E}">
        <p14:creationId xmlns:p14="http://schemas.microsoft.com/office/powerpoint/2010/main" val="410504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8215" y="659384"/>
            <a:ext cx="6520435" cy="7958204"/>
          </a:xfrm>
          <a:prstGeom prst="rect">
            <a:avLst/>
          </a:prstGeom>
        </p:spPr>
        <p:txBody>
          <a:bodyPr vert="horz" wrap="square" lIns="0" tIns="12700" rIns="0" bIns="0" rtlCol="0">
            <a:spAutoFit/>
          </a:bodyPr>
          <a:lstStyle/>
          <a:p>
            <a:pPr>
              <a:lnSpc>
                <a:spcPct val="100000"/>
              </a:lnSpc>
            </a:pPr>
            <a:endParaRPr sz="1300" dirty="0">
              <a:latin typeface="Arial"/>
              <a:cs typeface="Arial"/>
            </a:endParaRPr>
          </a:p>
          <a:p>
            <a:pPr marL="12065" lvl="1">
              <a:spcBef>
                <a:spcPts val="5"/>
              </a:spcBef>
              <a:tabLst>
                <a:tab pos="360046" algn="l"/>
              </a:tabLst>
            </a:pPr>
            <a:endParaRPr lang="tr-TR" sz="1700" dirty="0">
              <a:latin typeface="Arial"/>
              <a:cs typeface="Arial"/>
            </a:endParaRPr>
          </a:p>
          <a:p>
            <a:pPr marL="12065" lvl="1">
              <a:spcBef>
                <a:spcPts val="5"/>
              </a:spcBef>
              <a:tabLst>
                <a:tab pos="360046" algn="l"/>
              </a:tabLst>
            </a:pPr>
            <a:r>
              <a:rPr lang="tr-TR" b="1" dirty="0">
                <a:solidFill>
                  <a:srgbClr val="BF0000"/>
                </a:solidFill>
                <a:latin typeface="Arial"/>
                <a:cs typeface="Arial"/>
              </a:rPr>
              <a:t>BAŞVURU</a:t>
            </a:r>
            <a:r>
              <a:rPr lang="tr-TR" b="1" spc="-20" dirty="0">
                <a:solidFill>
                  <a:srgbClr val="BF0000"/>
                </a:solidFill>
                <a:latin typeface="Arial"/>
                <a:cs typeface="Arial"/>
              </a:rPr>
              <a:t> </a:t>
            </a:r>
            <a:r>
              <a:rPr lang="tr-TR" b="1" spc="-10" dirty="0">
                <a:solidFill>
                  <a:srgbClr val="BF0000"/>
                </a:solidFill>
                <a:latin typeface="Arial"/>
                <a:cs typeface="Arial"/>
              </a:rPr>
              <a:t>İŞLEMLERİ</a:t>
            </a:r>
          </a:p>
          <a:p>
            <a:pPr marL="12065" lvl="1">
              <a:spcBef>
                <a:spcPts val="5"/>
              </a:spcBef>
              <a:tabLst>
                <a:tab pos="360046" algn="l"/>
              </a:tabLst>
            </a:pPr>
            <a:endParaRPr lang="tr-TR" dirty="0">
              <a:latin typeface="Arial"/>
              <a:cs typeface="Arial"/>
            </a:endParaRPr>
          </a:p>
          <a:p>
            <a:pPr marL="643258" marR="6350" lvl="2" indent="-539752" algn="just">
              <a:lnSpc>
                <a:spcPct val="119800"/>
              </a:lnSpc>
              <a:spcBef>
                <a:spcPts val="885"/>
              </a:spcBef>
              <a:buClr>
                <a:srgbClr val="B31116"/>
              </a:buClr>
              <a:buAutoNum type="arabicPeriod"/>
              <a:tabLst>
                <a:tab pos="643893" algn="l"/>
              </a:tabLst>
            </a:pPr>
            <a:r>
              <a:rPr sz="1200" dirty="0">
                <a:latin typeface="Arial"/>
                <a:cs typeface="Arial"/>
              </a:rPr>
              <a:t>2023</a:t>
            </a:r>
            <a:r>
              <a:rPr sz="1200" spc="370" dirty="0">
                <a:latin typeface="Arial"/>
                <a:cs typeface="Arial"/>
              </a:rPr>
              <a:t> </a:t>
            </a:r>
            <a:r>
              <a:rPr sz="1200" dirty="0">
                <a:latin typeface="Arial"/>
                <a:cs typeface="Arial"/>
              </a:rPr>
              <a:t>yılı</a:t>
            </a:r>
            <a:r>
              <a:rPr sz="1200" spc="360" dirty="0">
                <a:latin typeface="Arial"/>
                <a:cs typeface="Arial"/>
              </a:rPr>
              <a:t> </a:t>
            </a:r>
            <a:r>
              <a:rPr sz="1200" dirty="0">
                <a:latin typeface="Arial"/>
                <a:cs typeface="Arial"/>
              </a:rPr>
              <a:t>Lise</a:t>
            </a:r>
            <a:r>
              <a:rPr sz="1200" spc="370" dirty="0">
                <a:latin typeface="Arial"/>
                <a:cs typeface="Arial"/>
              </a:rPr>
              <a:t> </a:t>
            </a:r>
            <a:r>
              <a:rPr sz="1200" dirty="0">
                <a:latin typeface="Arial"/>
                <a:cs typeface="Arial"/>
              </a:rPr>
              <a:t>Öğrencileri</a:t>
            </a:r>
            <a:r>
              <a:rPr sz="1200" spc="370" dirty="0">
                <a:latin typeface="Arial"/>
                <a:cs typeface="Arial"/>
              </a:rPr>
              <a:t> </a:t>
            </a:r>
            <a:r>
              <a:rPr sz="1200" dirty="0">
                <a:latin typeface="Arial"/>
                <a:cs typeface="Arial"/>
              </a:rPr>
              <a:t>İklim</a:t>
            </a:r>
            <a:r>
              <a:rPr sz="1200" spc="380" dirty="0">
                <a:latin typeface="Arial"/>
                <a:cs typeface="Arial"/>
              </a:rPr>
              <a:t> </a:t>
            </a:r>
            <a:r>
              <a:rPr sz="1200" dirty="0">
                <a:latin typeface="Arial"/>
                <a:cs typeface="Arial"/>
              </a:rPr>
              <a:t>Değişikliği</a:t>
            </a:r>
            <a:r>
              <a:rPr sz="1200" spc="380" dirty="0">
                <a:latin typeface="Arial"/>
                <a:cs typeface="Arial"/>
              </a:rPr>
              <a:t> </a:t>
            </a:r>
            <a:r>
              <a:rPr sz="1200" dirty="0">
                <a:latin typeface="Arial"/>
                <a:cs typeface="Arial"/>
              </a:rPr>
              <a:t>Araştırma</a:t>
            </a:r>
            <a:r>
              <a:rPr sz="1200" spc="360" dirty="0">
                <a:latin typeface="Arial"/>
                <a:cs typeface="Arial"/>
              </a:rPr>
              <a:t> </a:t>
            </a:r>
            <a:r>
              <a:rPr sz="1200" dirty="0">
                <a:latin typeface="Arial"/>
                <a:cs typeface="Arial"/>
              </a:rPr>
              <a:t>Projeleri</a:t>
            </a:r>
            <a:r>
              <a:rPr sz="1200" spc="360" dirty="0">
                <a:latin typeface="Arial"/>
                <a:cs typeface="Arial"/>
              </a:rPr>
              <a:t> </a:t>
            </a:r>
            <a:r>
              <a:rPr sz="1200" dirty="0">
                <a:latin typeface="Arial"/>
                <a:cs typeface="Arial"/>
              </a:rPr>
              <a:t>Yarışması</a:t>
            </a:r>
            <a:r>
              <a:rPr sz="1200" spc="365" dirty="0">
                <a:latin typeface="Arial"/>
                <a:cs typeface="Arial"/>
              </a:rPr>
              <a:t> </a:t>
            </a:r>
            <a:r>
              <a:rPr sz="1200" spc="-10" dirty="0">
                <a:latin typeface="Arial"/>
                <a:cs typeface="Arial"/>
              </a:rPr>
              <a:t>Proje </a:t>
            </a:r>
            <a:r>
              <a:rPr sz="1200" dirty="0">
                <a:latin typeface="Arial"/>
                <a:cs typeface="Arial"/>
              </a:rPr>
              <a:t>Rehberine</a:t>
            </a:r>
            <a:r>
              <a:rPr sz="1200" spc="254" dirty="0">
                <a:latin typeface="Arial"/>
                <a:cs typeface="Arial"/>
              </a:rPr>
              <a:t> </a:t>
            </a:r>
            <a:r>
              <a:rPr sz="1200" dirty="0">
                <a:latin typeface="Arial"/>
                <a:cs typeface="Arial"/>
              </a:rPr>
              <a:t>göre</a:t>
            </a:r>
            <a:r>
              <a:rPr sz="1200" spc="245" dirty="0">
                <a:latin typeface="Arial"/>
                <a:cs typeface="Arial"/>
              </a:rPr>
              <a:t> </a:t>
            </a:r>
            <a:r>
              <a:rPr sz="1200" dirty="0">
                <a:latin typeface="Arial"/>
                <a:cs typeface="Arial"/>
              </a:rPr>
              <a:t>hazırlanan</a:t>
            </a:r>
            <a:r>
              <a:rPr sz="1200" spc="245" dirty="0">
                <a:latin typeface="Arial"/>
                <a:cs typeface="Arial"/>
              </a:rPr>
              <a:t> </a:t>
            </a:r>
            <a:r>
              <a:rPr sz="1200" dirty="0">
                <a:latin typeface="Arial"/>
                <a:cs typeface="Arial"/>
              </a:rPr>
              <a:t>ve</a:t>
            </a:r>
            <a:r>
              <a:rPr sz="1200" spc="250" dirty="0">
                <a:latin typeface="Arial"/>
                <a:cs typeface="Arial"/>
              </a:rPr>
              <a:t> </a:t>
            </a:r>
            <a:r>
              <a:rPr sz="1200" dirty="0">
                <a:latin typeface="Arial"/>
                <a:cs typeface="Arial"/>
              </a:rPr>
              <a:t>tamamlanan</a:t>
            </a:r>
            <a:r>
              <a:rPr sz="1200" spc="235" dirty="0">
                <a:latin typeface="Arial"/>
                <a:cs typeface="Arial"/>
              </a:rPr>
              <a:t> </a:t>
            </a:r>
            <a:r>
              <a:rPr sz="1200" dirty="0">
                <a:latin typeface="Arial"/>
                <a:cs typeface="Arial"/>
              </a:rPr>
              <a:t>projelerin</a:t>
            </a:r>
            <a:r>
              <a:rPr sz="1200" spc="240" dirty="0">
                <a:latin typeface="Arial"/>
                <a:cs typeface="Arial"/>
              </a:rPr>
              <a:t> </a:t>
            </a:r>
            <a:r>
              <a:rPr sz="1200" dirty="0">
                <a:latin typeface="Arial"/>
                <a:cs typeface="Arial"/>
              </a:rPr>
              <a:t>başvuruları</a:t>
            </a:r>
            <a:r>
              <a:rPr sz="1200" spc="235" dirty="0">
                <a:latin typeface="Arial"/>
                <a:cs typeface="Arial"/>
              </a:rPr>
              <a:t> </a:t>
            </a:r>
            <a:r>
              <a:rPr sz="1200" dirty="0">
                <a:latin typeface="Arial"/>
                <a:cs typeface="Arial"/>
              </a:rPr>
              <a:t>7</a:t>
            </a:r>
            <a:r>
              <a:rPr sz="1200" spc="245" dirty="0">
                <a:latin typeface="Arial"/>
                <a:cs typeface="Arial"/>
              </a:rPr>
              <a:t> </a:t>
            </a:r>
            <a:r>
              <a:rPr sz="1200" dirty="0">
                <a:latin typeface="Arial"/>
                <a:cs typeface="Arial"/>
              </a:rPr>
              <a:t>Kasım</a:t>
            </a:r>
            <a:r>
              <a:rPr sz="1200" spc="254" dirty="0">
                <a:latin typeface="Arial"/>
                <a:cs typeface="Arial"/>
              </a:rPr>
              <a:t> </a:t>
            </a:r>
            <a:r>
              <a:rPr sz="1200" spc="-20" dirty="0">
                <a:latin typeface="Arial"/>
                <a:cs typeface="Arial"/>
              </a:rPr>
              <a:t>2022 </a:t>
            </a:r>
            <a:r>
              <a:rPr sz="1200" dirty="0">
                <a:latin typeface="Arial"/>
                <a:cs typeface="Arial"/>
              </a:rPr>
              <a:t>tarihinde</a:t>
            </a:r>
            <a:r>
              <a:rPr sz="1200" spc="350" dirty="0">
                <a:latin typeface="Arial"/>
                <a:cs typeface="Arial"/>
              </a:rPr>
              <a:t> </a:t>
            </a:r>
            <a:r>
              <a:rPr sz="1200" dirty="0">
                <a:latin typeface="Arial"/>
                <a:cs typeface="Arial"/>
              </a:rPr>
              <a:t>başlar,</a:t>
            </a:r>
            <a:r>
              <a:rPr sz="1200" spc="365" dirty="0">
                <a:latin typeface="Arial"/>
                <a:cs typeface="Arial"/>
              </a:rPr>
              <a:t> </a:t>
            </a:r>
            <a:r>
              <a:rPr sz="1200" dirty="0">
                <a:latin typeface="Arial"/>
                <a:cs typeface="Arial"/>
              </a:rPr>
              <a:t>2</a:t>
            </a:r>
            <a:r>
              <a:rPr sz="1200" spc="355" dirty="0">
                <a:latin typeface="Arial"/>
                <a:cs typeface="Arial"/>
              </a:rPr>
              <a:t> </a:t>
            </a:r>
            <a:r>
              <a:rPr sz="1200" dirty="0">
                <a:latin typeface="Arial"/>
                <a:cs typeface="Arial"/>
              </a:rPr>
              <a:t>Ocak</a:t>
            </a:r>
            <a:r>
              <a:rPr sz="1200" spc="360" dirty="0">
                <a:latin typeface="Arial"/>
                <a:cs typeface="Arial"/>
              </a:rPr>
              <a:t> </a:t>
            </a:r>
            <a:r>
              <a:rPr sz="1200" dirty="0">
                <a:latin typeface="Arial"/>
                <a:cs typeface="Arial"/>
              </a:rPr>
              <a:t>2023</a:t>
            </a:r>
            <a:r>
              <a:rPr sz="1200" spc="355" dirty="0">
                <a:latin typeface="Arial"/>
                <a:cs typeface="Arial"/>
              </a:rPr>
              <a:t> </a:t>
            </a:r>
            <a:r>
              <a:rPr sz="1200" dirty="0">
                <a:latin typeface="Arial"/>
                <a:cs typeface="Arial"/>
              </a:rPr>
              <a:t>tarihinde,</a:t>
            </a:r>
            <a:r>
              <a:rPr sz="1200" spc="365" dirty="0">
                <a:latin typeface="Arial"/>
                <a:cs typeface="Arial"/>
              </a:rPr>
              <a:t> </a:t>
            </a:r>
            <a:r>
              <a:rPr sz="1200" dirty="0">
                <a:latin typeface="Arial"/>
                <a:cs typeface="Arial"/>
              </a:rPr>
              <a:t>saat</a:t>
            </a:r>
            <a:r>
              <a:rPr sz="1200" spc="360" dirty="0">
                <a:latin typeface="Arial"/>
                <a:cs typeface="Arial"/>
              </a:rPr>
              <a:t> </a:t>
            </a:r>
            <a:r>
              <a:rPr sz="1200" dirty="0">
                <a:latin typeface="Arial"/>
                <a:cs typeface="Arial"/>
              </a:rPr>
              <a:t>17.30’da</a:t>
            </a:r>
            <a:r>
              <a:rPr sz="1200" spc="365" dirty="0">
                <a:latin typeface="Arial"/>
                <a:cs typeface="Arial"/>
              </a:rPr>
              <a:t> </a:t>
            </a:r>
            <a:r>
              <a:rPr sz="1200" dirty="0">
                <a:latin typeface="Arial"/>
                <a:cs typeface="Arial"/>
              </a:rPr>
              <a:t>sona</a:t>
            </a:r>
            <a:r>
              <a:rPr sz="1200" spc="365" dirty="0">
                <a:latin typeface="Arial"/>
                <a:cs typeface="Arial"/>
              </a:rPr>
              <a:t> </a:t>
            </a:r>
            <a:r>
              <a:rPr sz="1200" dirty="0">
                <a:latin typeface="Arial"/>
                <a:cs typeface="Arial"/>
              </a:rPr>
              <a:t>erer.</a:t>
            </a:r>
            <a:r>
              <a:rPr sz="1200" spc="365" dirty="0">
                <a:latin typeface="Arial"/>
                <a:cs typeface="Arial"/>
              </a:rPr>
              <a:t> </a:t>
            </a:r>
            <a:r>
              <a:rPr sz="1200" spc="-10" dirty="0">
                <a:latin typeface="Arial"/>
                <a:cs typeface="Arial"/>
              </a:rPr>
              <a:t>Başvurular, </a:t>
            </a:r>
            <a:r>
              <a:rPr sz="1200" u="sng" dirty="0">
                <a:solidFill>
                  <a:srgbClr val="0000FF"/>
                </a:solidFill>
                <a:uFill>
                  <a:solidFill>
                    <a:srgbClr val="0000FF"/>
                  </a:solidFill>
                </a:uFill>
                <a:latin typeface="Arial"/>
                <a:cs typeface="Arial"/>
              </a:rPr>
              <a:t>https://e-bideb.tubitak.gov.tr</a:t>
            </a:r>
            <a:r>
              <a:rPr sz="1200" spc="170" dirty="0">
                <a:solidFill>
                  <a:srgbClr val="0000FF"/>
                </a:solidFill>
                <a:latin typeface="Arial"/>
                <a:cs typeface="Arial"/>
              </a:rPr>
              <a:t> </a:t>
            </a:r>
            <a:r>
              <a:rPr sz="1200" dirty="0">
                <a:latin typeface="Arial"/>
                <a:cs typeface="Arial"/>
              </a:rPr>
              <a:t>adresinden</a:t>
            </a:r>
            <a:r>
              <a:rPr sz="1200" spc="180" dirty="0">
                <a:latin typeface="Arial"/>
                <a:cs typeface="Arial"/>
              </a:rPr>
              <a:t> </a:t>
            </a:r>
            <a:r>
              <a:rPr sz="1200" dirty="0">
                <a:latin typeface="Arial"/>
                <a:cs typeface="Arial"/>
              </a:rPr>
              <a:t>çevrimiçi</a:t>
            </a:r>
            <a:r>
              <a:rPr sz="1200" spc="180" dirty="0">
                <a:latin typeface="Arial"/>
                <a:cs typeface="Arial"/>
              </a:rPr>
              <a:t> </a:t>
            </a:r>
            <a:r>
              <a:rPr sz="1200" dirty="0">
                <a:latin typeface="Arial"/>
                <a:cs typeface="Arial"/>
              </a:rPr>
              <a:t>olarak</a:t>
            </a:r>
            <a:r>
              <a:rPr sz="1200" spc="180" dirty="0">
                <a:latin typeface="Arial"/>
                <a:cs typeface="Arial"/>
              </a:rPr>
              <a:t> </a:t>
            </a:r>
            <a:r>
              <a:rPr sz="1200" dirty="0">
                <a:latin typeface="Arial"/>
                <a:cs typeface="Arial"/>
              </a:rPr>
              <a:t>yapılır.</a:t>
            </a:r>
            <a:r>
              <a:rPr sz="1200" spc="180" dirty="0">
                <a:latin typeface="Arial"/>
                <a:cs typeface="Arial"/>
              </a:rPr>
              <a:t> </a:t>
            </a:r>
            <a:r>
              <a:rPr sz="1200" dirty="0">
                <a:latin typeface="Arial"/>
                <a:cs typeface="Arial"/>
              </a:rPr>
              <a:t>Başvuru</a:t>
            </a:r>
            <a:r>
              <a:rPr sz="1200" spc="180" dirty="0">
                <a:latin typeface="Arial"/>
                <a:cs typeface="Arial"/>
              </a:rPr>
              <a:t> </a:t>
            </a:r>
            <a:r>
              <a:rPr sz="1200" spc="-10" dirty="0">
                <a:latin typeface="Arial"/>
                <a:cs typeface="Arial"/>
              </a:rPr>
              <a:t>yapacak </a:t>
            </a:r>
            <a:r>
              <a:rPr sz="1200" dirty="0">
                <a:latin typeface="Arial"/>
                <a:cs typeface="Arial"/>
              </a:rPr>
              <a:t>öğrencilerin</a:t>
            </a:r>
            <a:r>
              <a:rPr sz="1200" spc="75" dirty="0">
                <a:latin typeface="Arial"/>
                <a:cs typeface="Arial"/>
              </a:rPr>
              <a:t> </a:t>
            </a:r>
            <a:r>
              <a:rPr sz="1200" dirty="0">
                <a:latin typeface="Arial"/>
                <a:cs typeface="Arial"/>
              </a:rPr>
              <a:t>(proje</a:t>
            </a:r>
            <a:r>
              <a:rPr sz="1200" spc="100" dirty="0">
                <a:latin typeface="Arial"/>
                <a:cs typeface="Arial"/>
              </a:rPr>
              <a:t> </a:t>
            </a:r>
            <a:r>
              <a:rPr sz="1200" dirty="0">
                <a:latin typeface="Arial"/>
                <a:cs typeface="Arial"/>
              </a:rPr>
              <a:t>iki</a:t>
            </a:r>
            <a:r>
              <a:rPr sz="1200" spc="75" dirty="0">
                <a:latin typeface="Arial"/>
                <a:cs typeface="Arial"/>
              </a:rPr>
              <a:t> </a:t>
            </a:r>
            <a:r>
              <a:rPr sz="1200" dirty="0">
                <a:latin typeface="Arial"/>
                <a:cs typeface="Arial"/>
              </a:rPr>
              <a:t>veya</a:t>
            </a:r>
            <a:r>
              <a:rPr sz="1200" spc="100" dirty="0">
                <a:latin typeface="Arial"/>
                <a:cs typeface="Arial"/>
              </a:rPr>
              <a:t> </a:t>
            </a:r>
            <a:r>
              <a:rPr sz="1200" dirty="0">
                <a:latin typeface="Arial"/>
                <a:cs typeface="Arial"/>
              </a:rPr>
              <a:t>üç</a:t>
            </a:r>
            <a:r>
              <a:rPr sz="1200" spc="85" dirty="0">
                <a:latin typeface="Arial"/>
                <a:cs typeface="Arial"/>
              </a:rPr>
              <a:t> </a:t>
            </a:r>
            <a:r>
              <a:rPr sz="1200" dirty="0">
                <a:latin typeface="Arial"/>
                <a:cs typeface="Arial"/>
              </a:rPr>
              <a:t>öğrenci</a:t>
            </a:r>
            <a:r>
              <a:rPr sz="1200" spc="90" dirty="0">
                <a:latin typeface="Arial"/>
                <a:cs typeface="Arial"/>
              </a:rPr>
              <a:t> </a:t>
            </a:r>
            <a:r>
              <a:rPr sz="1200" dirty="0">
                <a:latin typeface="Arial"/>
                <a:cs typeface="Arial"/>
              </a:rPr>
              <a:t>tarafından</a:t>
            </a:r>
            <a:r>
              <a:rPr sz="1200" spc="85" dirty="0">
                <a:latin typeface="Arial"/>
                <a:cs typeface="Arial"/>
              </a:rPr>
              <a:t> </a:t>
            </a:r>
            <a:r>
              <a:rPr sz="1200" dirty="0">
                <a:latin typeface="Arial"/>
                <a:cs typeface="Arial"/>
              </a:rPr>
              <a:t>hazırlanmışsa</a:t>
            </a:r>
            <a:r>
              <a:rPr sz="1200" spc="85" dirty="0">
                <a:latin typeface="Arial"/>
                <a:cs typeface="Arial"/>
              </a:rPr>
              <a:t> </a:t>
            </a:r>
            <a:r>
              <a:rPr sz="1200" dirty="0">
                <a:latin typeface="Arial"/>
                <a:cs typeface="Arial"/>
              </a:rPr>
              <a:t>her</a:t>
            </a:r>
            <a:r>
              <a:rPr sz="1200" spc="95" dirty="0">
                <a:latin typeface="Arial"/>
                <a:cs typeface="Arial"/>
              </a:rPr>
              <a:t> </a:t>
            </a:r>
            <a:r>
              <a:rPr sz="1200" dirty="0">
                <a:latin typeface="Arial"/>
                <a:cs typeface="Arial"/>
              </a:rPr>
              <a:t>bir</a:t>
            </a:r>
            <a:r>
              <a:rPr sz="1200" spc="80" dirty="0">
                <a:latin typeface="Arial"/>
                <a:cs typeface="Arial"/>
              </a:rPr>
              <a:t> </a:t>
            </a:r>
            <a:r>
              <a:rPr sz="1200" spc="-10" dirty="0">
                <a:latin typeface="Arial"/>
                <a:cs typeface="Arial"/>
              </a:rPr>
              <a:t>öğrencinin) ve</a:t>
            </a:r>
            <a:r>
              <a:rPr sz="1200" spc="-70" dirty="0">
                <a:latin typeface="Arial"/>
                <a:cs typeface="Arial"/>
              </a:rPr>
              <a:t> </a:t>
            </a:r>
            <a:r>
              <a:rPr sz="1200" dirty="0">
                <a:latin typeface="Arial"/>
                <a:cs typeface="Arial"/>
              </a:rPr>
              <a:t>varsa</a:t>
            </a:r>
            <a:r>
              <a:rPr sz="1200" spc="-55" dirty="0">
                <a:latin typeface="Arial"/>
                <a:cs typeface="Arial"/>
              </a:rPr>
              <a:t> </a:t>
            </a:r>
            <a:r>
              <a:rPr sz="1200" dirty="0">
                <a:latin typeface="Arial"/>
                <a:cs typeface="Arial"/>
              </a:rPr>
              <a:t>danışmanın</a:t>
            </a:r>
            <a:r>
              <a:rPr sz="1200" spc="-55" dirty="0">
                <a:latin typeface="Arial"/>
                <a:cs typeface="Arial"/>
              </a:rPr>
              <a:t> </a:t>
            </a:r>
            <a:r>
              <a:rPr sz="1200" dirty="0">
                <a:latin typeface="Arial"/>
                <a:cs typeface="Arial"/>
              </a:rPr>
              <a:t>ARBİS’e</a:t>
            </a:r>
            <a:r>
              <a:rPr sz="1200" spc="-65" dirty="0">
                <a:latin typeface="Arial"/>
                <a:cs typeface="Arial"/>
              </a:rPr>
              <a:t> </a:t>
            </a:r>
            <a:r>
              <a:rPr sz="1200" spc="-10" dirty="0">
                <a:latin typeface="Arial"/>
                <a:cs typeface="Arial"/>
              </a:rPr>
              <a:t>kayıtlı</a:t>
            </a:r>
            <a:r>
              <a:rPr sz="1200" spc="-65" dirty="0">
                <a:latin typeface="Arial"/>
                <a:cs typeface="Arial"/>
              </a:rPr>
              <a:t> </a:t>
            </a:r>
            <a:r>
              <a:rPr sz="1200" dirty="0">
                <a:latin typeface="Arial"/>
                <a:cs typeface="Arial"/>
              </a:rPr>
              <a:t>olması</a:t>
            </a:r>
            <a:r>
              <a:rPr sz="1200" spc="-65" dirty="0">
                <a:latin typeface="Arial"/>
                <a:cs typeface="Arial"/>
              </a:rPr>
              <a:t> </a:t>
            </a:r>
            <a:r>
              <a:rPr sz="1200" dirty="0">
                <a:latin typeface="Arial"/>
                <a:cs typeface="Arial"/>
              </a:rPr>
              <a:t>gerekir.</a:t>
            </a:r>
            <a:r>
              <a:rPr sz="1200" spc="-55" dirty="0">
                <a:latin typeface="Arial"/>
                <a:cs typeface="Arial"/>
              </a:rPr>
              <a:t> </a:t>
            </a:r>
            <a:r>
              <a:rPr sz="1200" spc="-10" dirty="0">
                <a:latin typeface="Arial"/>
                <a:cs typeface="Arial"/>
              </a:rPr>
              <a:t>(Bkz.</a:t>
            </a:r>
            <a:r>
              <a:rPr sz="1200" spc="-55" dirty="0">
                <a:latin typeface="Arial"/>
                <a:cs typeface="Arial"/>
              </a:rPr>
              <a:t> </a:t>
            </a:r>
            <a:r>
              <a:rPr sz="1200" u="sng" spc="-10" dirty="0">
                <a:solidFill>
                  <a:srgbClr val="0000FF"/>
                </a:solidFill>
                <a:uFill>
                  <a:solidFill>
                    <a:srgbClr val="0000FF"/>
                  </a:solidFill>
                </a:uFill>
                <a:latin typeface="Arial"/>
                <a:cs typeface="Arial"/>
              </a:rPr>
              <a:t>https://arbis.tubitak.gov.tr</a:t>
            </a:r>
            <a:r>
              <a:rPr sz="1200" spc="-10" dirty="0">
                <a:latin typeface="Arial"/>
                <a:cs typeface="Arial"/>
              </a:rPr>
              <a:t>)</a:t>
            </a:r>
            <a:endParaRPr sz="1200" dirty="0">
              <a:latin typeface="Arial"/>
              <a:cs typeface="Arial"/>
            </a:endParaRPr>
          </a:p>
          <a:p>
            <a:pPr marL="643258" marR="5080" lvl="2" indent="-539752" algn="just">
              <a:lnSpc>
                <a:spcPct val="119600"/>
              </a:lnSpc>
              <a:spcBef>
                <a:spcPts val="605"/>
              </a:spcBef>
              <a:buClr>
                <a:srgbClr val="B31116"/>
              </a:buClr>
              <a:buAutoNum type="arabicPeriod"/>
              <a:tabLst>
                <a:tab pos="643893" algn="l"/>
              </a:tabLst>
            </a:pPr>
            <a:r>
              <a:rPr sz="1200" dirty="0">
                <a:latin typeface="Arial"/>
                <a:cs typeface="Arial"/>
              </a:rPr>
              <a:t>İki</a:t>
            </a:r>
            <a:r>
              <a:rPr sz="1200" spc="100" dirty="0">
                <a:latin typeface="Arial"/>
                <a:cs typeface="Arial"/>
              </a:rPr>
              <a:t> </a:t>
            </a:r>
            <a:r>
              <a:rPr sz="1200" dirty="0">
                <a:latin typeface="Arial"/>
                <a:cs typeface="Arial"/>
              </a:rPr>
              <a:t>veya</a:t>
            </a:r>
            <a:r>
              <a:rPr sz="1200" spc="105" dirty="0">
                <a:latin typeface="Arial"/>
                <a:cs typeface="Arial"/>
              </a:rPr>
              <a:t> </a:t>
            </a:r>
            <a:r>
              <a:rPr sz="1200" dirty="0">
                <a:latin typeface="Arial"/>
                <a:cs typeface="Arial"/>
              </a:rPr>
              <a:t>üç</a:t>
            </a:r>
            <a:r>
              <a:rPr sz="1200" spc="114" dirty="0">
                <a:latin typeface="Arial"/>
                <a:cs typeface="Arial"/>
              </a:rPr>
              <a:t> </a:t>
            </a:r>
            <a:r>
              <a:rPr sz="1200" dirty="0">
                <a:latin typeface="Arial"/>
                <a:cs typeface="Arial"/>
              </a:rPr>
              <a:t>öğrenci</a:t>
            </a:r>
            <a:r>
              <a:rPr sz="1200" spc="90" dirty="0">
                <a:latin typeface="Arial"/>
                <a:cs typeface="Arial"/>
              </a:rPr>
              <a:t> </a:t>
            </a:r>
            <a:r>
              <a:rPr sz="1200" dirty="0">
                <a:latin typeface="Arial"/>
                <a:cs typeface="Arial"/>
              </a:rPr>
              <a:t>tarafından</a:t>
            </a:r>
            <a:r>
              <a:rPr sz="1200" spc="110" dirty="0">
                <a:latin typeface="Arial"/>
                <a:cs typeface="Arial"/>
              </a:rPr>
              <a:t> </a:t>
            </a:r>
            <a:r>
              <a:rPr sz="1200" dirty="0">
                <a:latin typeface="Arial"/>
                <a:cs typeface="Arial"/>
              </a:rPr>
              <a:t>hazırlanan</a:t>
            </a:r>
            <a:r>
              <a:rPr sz="1200" spc="100" dirty="0">
                <a:latin typeface="Arial"/>
                <a:cs typeface="Arial"/>
              </a:rPr>
              <a:t> </a:t>
            </a:r>
            <a:r>
              <a:rPr sz="1200" dirty="0">
                <a:latin typeface="Arial"/>
                <a:cs typeface="Arial"/>
              </a:rPr>
              <a:t>projelerde</a:t>
            </a:r>
            <a:r>
              <a:rPr sz="1200" spc="114" dirty="0">
                <a:latin typeface="Arial"/>
                <a:cs typeface="Arial"/>
              </a:rPr>
              <a:t> </a:t>
            </a:r>
            <a:r>
              <a:rPr sz="1200" dirty="0">
                <a:latin typeface="Arial"/>
                <a:cs typeface="Arial"/>
              </a:rPr>
              <a:t>başvuru</a:t>
            </a:r>
            <a:r>
              <a:rPr sz="1200" spc="105" dirty="0">
                <a:latin typeface="Arial"/>
                <a:cs typeface="Arial"/>
              </a:rPr>
              <a:t> </a:t>
            </a:r>
            <a:r>
              <a:rPr sz="1200" dirty="0">
                <a:latin typeface="Arial"/>
                <a:cs typeface="Arial"/>
              </a:rPr>
              <a:t>sistemine</a:t>
            </a:r>
            <a:r>
              <a:rPr sz="1200" spc="105" dirty="0">
                <a:latin typeface="Arial"/>
                <a:cs typeface="Arial"/>
              </a:rPr>
              <a:t> </a:t>
            </a:r>
            <a:r>
              <a:rPr sz="1200" dirty="0">
                <a:latin typeface="Arial"/>
                <a:cs typeface="Arial"/>
              </a:rPr>
              <a:t>bir</a:t>
            </a:r>
            <a:r>
              <a:rPr sz="1200" spc="90" dirty="0">
                <a:latin typeface="Arial"/>
                <a:cs typeface="Arial"/>
              </a:rPr>
              <a:t> </a:t>
            </a:r>
            <a:r>
              <a:rPr sz="1200" spc="-10" dirty="0">
                <a:latin typeface="Arial"/>
                <a:cs typeface="Arial"/>
              </a:rPr>
              <a:t>öğrenci </a:t>
            </a:r>
            <a:r>
              <a:rPr sz="1200" dirty="0">
                <a:latin typeface="Arial"/>
                <a:cs typeface="Arial"/>
              </a:rPr>
              <a:t>giriş</a:t>
            </a:r>
            <a:r>
              <a:rPr sz="1200" spc="5" dirty="0">
                <a:latin typeface="Arial"/>
                <a:cs typeface="Arial"/>
              </a:rPr>
              <a:t> </a:t>
            </a:r>
            <a:r>
              <a:rPr sz="1200" dirty="0">
                <a:latin typeface="Arial"/>
                <a:cs typeface="Arial"/>
              </a:rPr>
              <a:t>yapar ve diğer</a:t>
            </a:r>
            <a:r>
              <a:rPr sz="1200" spc="5" dirty="0">
                <a:latin typeface="Arial"/>
                <a:cs typeface="Arial"/>
              </a:rPr>
              <a:t> </a:t>
            </a:r>
            <a:r>
              <a:rPr sz="1200" dirty="0">
                <a:latin typeface="Arial"/>
                <a:cs typeface="Arial"/>
              </a:rPr>
              <a:t>öğrenci/öğrenciler</a:t>
            </a:r>
            <a:r>
              <a:rPr sz="1200" spc="10" dirty="0">
                <a:latin typeface="Arial"/>
                <a:cs typeface="Arial"/>
              </a:rPr>
              <a:t> </a:t>
            </a:r>
            <a:r>
              <a:rPr sz="1200" dirty="0">
                <a:latin typeface="Arial"/>
                <a:cs typeface="Arial"/>
              </a:rPr>
              <a:t>ile</a:t>
            </a:r>
            <a:r>
              <a:rPr sz="1200" spc="-5" dirty="0">
                <a:latin typeface="Arial"/>
                <a:cs typeface="Arial"/>
              </a:rPr>
              <a:t> </a:t>
            </a:r>
            <a:r>
              <a:rPr sz="1200" dirty="0">
                <a:latin typeface="Arial"/>
                <a:cs typeface="Arial"/>
              </a:rPr>
              <a:t>varsa</a:t>
            </a:r>
            <a:r>
              <a:rPr sz="1200" spc="5" dirty="0">
                <a:latin typeface="Arial"/>
                <a:cs typeface="Arial"/>
              </a:rPr>
              <a:t> </a:t>
            </a:r>
            <a:r>
              <a:rPr sz="1200" dirty="0">
                <a:latin typeface="Arial"/>
                <a:cs typeface="Arial"/>
              </a:rPr>
              <a:t>danışman bilgilerini kendi</a:t>
            </a:r>
            <a:r>
              <a:rPr sz="1200" spc="-5" dirty="0">
                <a:latin typeface="Arial"/>
                <a:cs typeface="Arial"/>
              </a:rPr>
              <a:t> </a:t>
            </a:r>
            <a:r>
              <a:rPr sz="1200" spc="-10" dirty="0">
                <a:latin typeface="Arial"/>
                <a:cs typeface="Arial"/>
              </a:rPr>
              <a:t>bilgileriyle </a:t>
            </a:r>
            <a:r>
              <a:rPr sz="1200" dirty="0">
                <a:latin typeface="Arial"/>
                <a:cs typeface="Arial"/>
              </a:rPr>
              <a:t>birlikte</a:t>
            </a:r>
            <a:r>
              <a:rPr sz="1200" spc="5" dirty="0">
                <a:latin typeface="Arial"/>
                <a:cs typeface="Arial"/>
              </a:rPr>
              <a:t> </a:t>
            </a:r>
            <a:r>
              <a:rPr sz="1200" dirty="0">
                <a:latin typeface="Arial"/>
                <a:cs typeface="Arial"/>
              </a:rPr>
              <a:t>sisteme</a:t>
            </a:r>
            <a:r>
              <a:rPr sz="1200" spc="-5" dirty="0">
                <a:latin typeface="Arial"/>
                <a:cs typeface="Arial"/>
              </a:rPr>
              <a:t> </a:t>
            </a:r>
            <a:r>
              <a:rPr sz="1200" spc="-10" dirty="0">
                <a:latin typeface="Arial"/>
                <a:cs typeface="Arial"/>
              </a:rPr>
              <a:t>kaydeder.</a:t>
            </a:r>
            <a:endParaRPr sz="1200" dirty="0">
              <a:latin typeface="Arial"/>
              <a:cs typeface="Arial"/>
            </a:endParaRPr>
          </a:p>
          <a:p>
            <a:pPr marL="643258" lvl="2" indent="-539752" algn="just">
              <a:spcBef>
                <a:spcPts val="890"/>
              </a:spcBef>
              <a:buClr>
                <a:srgbClr val="B31116"/>
              </a:buClr>
              <a:buAutoNum type="arabicPeriod"/>
              <a:tabLst>
                <a:tab pos="643893" algn="l"/>
              </a:tabLst>
            </a:pPr>
            <a:r>
              <a:rPr sz="1200" dirty="0">
                <a:latin typeface="Arial"/>
                <a:cs typeface="Arial"/>
              </a:rPr>
              <a:t>Öğrenci/öğrencilerin</a:t>
            </a:r>
            <a:r>
              <a:rPr sz="1200" spc="-70" dirty="0">
                <a:latin typeface="Arial"/>
                <a:cs typeface="Arial"/>
              </a:rPr>
              <a:t> </a:t>
            </a:r>
            <a:r>
              <a:rPr sz="1200" dirty="0">
                <a:latin typeface="Arial"/>
                <a:cs typeface="Arial"/>
              </a:rPr>
              <a:t>son</a:t>
            </a:r>
            <a:r>
              <a:rPr sz="1200" spc="-55" dirty="0">
                <a:latin typeface="Arial"/>
                <a:cs typeface="Arial"/>
              </a:rPr>
              <a:t> </a:t>
            </a:r>
            <a:r>
              <a:rPr sz="1200" dirty="0">
                <a:latin typeface="Arial"/>
                <a:cs typeface="Arial"/>
              </a:rPr>
              <a:t>altı</a:t>
            </a:r>
            <a:r>
              <a:rPr sz="1200" spc="-65" dirty="0">
                <a:latin typeface="Arial"/>
                <a:cs typeface="Arial"/>
              </a:rPr>
              <a:t> </a:t>
            </a:r>
            <a:r>
              <a:rPr sz="1200" dirty="0">
                <a:latin typeface="Arial"/>
                <a:cs typeface="Arial"/>
              </a:rPr>
              <a:t>ay</a:t>
            </a:r>
            <a:r>
              <a:rPr sz="1200" spc="-70" dirty="0">
                <a:latin typeface="Arial"/>
                <a:cs typeface="Arial"/>
              </a:rPr>
              <a:t> </a:t>
            </a:r>
            <a:r>
              <a:rPr sz="1200" dirty="0">
                <a:latin typeface="Arial"/>
                <a:cs typeface="Arial"/>
              </a:rPr>
              <a:t>içinde</a:t>
            </a:r>
            <a:r>
              <a:rPr sz="1200" spc="-45" dirty="0">
                <a:latin typeface="Arial"/>
                <a:cs typeface="Arial"/>
              </a:rPr>
              <a:t> </a:t>
            </a:r>
            <a:r>
              <a:rPr sz="1200" dirty="0">
                <a:latin typeface="Arial"/>
                <a:cs typeface="Arial"/>
              </a:rPr>
              <a:t>çekilmiş</a:t>
            </a:r>
            <a:r>
              <a:rPr sz="1200" spc="-55" dirty="0">
                <a:latin typeface="Arial"/>
                <a:cs typeface="Arial"/>
              </a:rPr>
              <a:t> </a:t>
            </a:r>
            <a:r>
              <a:rPr sz="1200" spc="-10" dirty="0">
                <a:latin typeface="Arial"/>
                <a:cs typeface="Arial"/>
              </a:rPr>
              <a:t>vesikalık</a:t>
            </a:r>
            <a:r>
              <a:rPr sz="1200" spc="-60" dirty="0">
                <a:latin typeface="Arial"/>
                <a:cs typeface="Arial"/>
              </a:rPr>
              <a:t> </a:t>
            </a:r>
            <a:r>
              <a:rPr sz="1200" dirty="0">
                <a:latin typeface="Arial"/>
                <a:cs typeface="Arial"/>
              </a:rPr>
              <a:t>fotoğrafları</a:t>
            </a:r>
            <a:r>
              <a:rPr sz="1200" spc="-65" dirty="0">
                <a:latin typeface="Arial"/>
                <a:cs typeface="Arial"/>
              </a:rPr>
              <a:t> </a:t>
            </a:r>
            <a:r>
              <a:rPr sz="1200" dirty="0">
                <a:latin typeface="Arial"/>
                <a:cs typeface="Arial"/>
              </a:rPr>
              <a:t>sisteme</a:t>
            </a:r>
            <a:r>
              <a:rPr sz="1200" spc="-60" dirty="0">
                <a:latin typeface="Arial"/>
                <a:cs typeface="Arial"/>
              </a:rPr>
              <a:t> </a:t>
            </a:r>
            <a:r>
              <a:rPr sz="1200" spc="-10" dirty="0">
                <a:latin typeface="Arial"/>
                <a:cs typeface="Arial"/>
              </a:rPr>
              <a:t>yüklenir.</a:t>
            </a:r>
            <a:endParaRPr sz="1200" dirty="0">
              <a:latin typeface="Arial"/>
              <a:cs typeface="Arial"/>
            </a:endParaRPr>
          </a:p>
          <a:p>
            <a:pPr marL="643258" marR="5715" lvl="2" indent="-539752" algn="just">
              <a:lnSpc>
                <a:spcPct val="119700"/>
              </a:lnSpc>
              <a:spcBef>
                <a:spcPts val="605"/>
              </a:spcBef>
              <a:buClr>
                <a:srgbClr val="B31116"/>
              </a:buClr>
              <a:buAutoNum type="arabicPeriod"/>
              <a:tabLst>
                <a:tab pos="643893" algn="l"/>
              </a:tabLst>
            </a:pPr>
            <a:r>
              <a:rPr sz="1200" dirty="0">
                <a:latin typeface="Arial"/>
                <a:cs typeface="Arial"/>
              </a:rPr>
              <a:t>Proje</a:t>
            </a:r>
            <a:r>
              <a:rPr sz="1200" spc="-65" dirty="0">
                <a:latin typeface="Arial"/>
                <a:cs typeface="Arial"/>
              </a:rPr>
              <a:t> </a:t>
            </a:r>
            <a:r>
              <a:rPr sz="1200" dirty="0">
                <a:latin typeface="Arial"/>
                <a:cs typeface="Arial"/>
              </a:rPr>
              <a:t>çalışması,</a:t>
            </a:r>
            <a:r>
              <a:rPr sz="1200" spc="-65" dirty="0">
                <a:latin typeface="Arial"/>
                <a:cs typeface="Arial"/>
              </a:rPr>
              <a:t> </a:t>
            </a:r>
            <a:r>
              <a:rPr sz="1200" dirty="0">
                <a:latin typeface="Arial"/>
                <a:cs typeface="Arial"/>
              </a:rPr>
              <a:t>programın</a:t>
            </a:r>
            <a:r>
              <a:rPr sz="1200" spc="-65" dirty="0">
                <a:latin typeface="Arial"/>
                <a:cs typeface="Arial"/>
              </a:rPr>
              <a:t> </a:t>
            </a:r>
            <a:r>
              <a:rPr sz="1200" dirty="0">
                <a:latin typeface="Arial"/>
                <a:cs typeface="Arial"/>
              </a:rPr>
              <a:t>web</a:t>
            </a:r>
            <a:r>
              <a:rPr sz="1200" spc="-65" dirty="0">
                <a:latin typeface="Arial"/>
                <a:cs typeface="Arial"/>
              </a:rPr>
              <a:t> </a:t>
            </a:r>
            <a:r>
              <a:rPr sz="1200" dirty="0">
                <a:latin typeface="Arial"/>
                <a:cs typeface="Arial"/>
              </a:rPr>
              <a:t>sayfasında</a:t>
            </a:r>
            <a:r>
              <a:rPr sz="1200" spc="-60" dirty="0">
                <a:latin typeface="Arial"/>
                <a:cs typeface="Arial"/>
              </a:rPr>
              <a:t> </a:t>
            </a:r>
            <a:r>
              <a:rPr sz="1200" dirty="0">
                <a:latin typeface="Arial"/>
                <a:cs typeface="Arial"/>
              </a:rPr>
              <a:t>bulunan</a:t>
            </a:r>
            <a:r>
              <a:rPr sz="1200" spc="-55" dirty="0">
                <a:latin typeface="Arial"/>
                <a:cs typeface="Arial"/>
              </a:rPr>
              <a:t> </a:t>
            </a:r>
            <a:r>
              <a:rPr sz="1200" dirty="0">
                <a:latin typeface="Arial"/>
                <a:cs typeface="Arial"/>
              </a:rPr>
              <a:t>şablon</a:t>
            </a:r>
            <a:r>
              <a:rPr sz="1200" spc="-70" dirty="0">
                <a:latin typeface="Arial"/>
                <a:cs typeface="Arial"/>
              </a:rPr>
              <a:t> </a:t>
            </a:r>
            <a:r>
              <a:rPr sz="1200" dirty="0">
                <a:latin typeface="Arial"/>
                <a:cs typeface="Arial"/>
              </a:rPr>
              <a:t>kullanılarak</a:t>
            </a:r>
            <a:r>
              <a:rPr sz="1200" spc="-70" dirty="0">
                <a:latin typeface="Arial"/>
                <a:cs typeface="Arial"/>
              </a:rPr>
              <a:t> </a:t>
            </a:r>
            <a:r>
              <a:rPr sz="1200" dirty="0">
                <a:latin typeface="Arial"/>
                <a:cs typeface="Arial"/>
              </a:rPr>
              <a:t>hazırlanır</a:t>
            </a:r>
            <a:r>
              <a:rPr sz="1200" spc="-65" dirty="0">
                <a:latin typeface="Arial"/>
                <a:cs typeface="Arial"/>
              </a:rPr>
              <a:t> </a:t>
            </a:r>
            <a:r>
              <a:rPr sz="1200" spc="-25" dirty="0">
                <a:latin typeface="Arial"/>
                <a:cs typeface="Arial"/>
              </a:rPr>
              <a:t>ve </a:t>
            </a:r>
            <a:r>
              <a:rPr sz="1200" dirty="0">
                <a:latin typeface="Arial"/>
                <a:cs typeface="Arial"/>
              </a:rPr>
              <a:t>tek</a:t>
            </a:r>
            <a:r>
              <a:rPr sz="1200" spc="75" dirty="0">
                <a:latin typeface="Arial"/>
                <a:cs typeface="Arial"/>
              </a:rPr>
              <a:t> </a:t>
            </a:r>
            <a:r>
              <a:rPr sz="1200" dirty="0">
                <a:latin typeface="Arial"/>
                <a:cs typeface="Arial"/>
              </a:rPr>
              <a:t>bir</a:t>
            </a:r>
            <a:r>
              <a:rPr sz="1200" spc="65" dirty="0">
                <a:latin typeface="Arial"/>
                <a:cs typeface="Arial"/>
              </a:rPr>
              <a:t> </a:t>
            </a:r>
            <a:r>
              <a:rPr sz="1200" dirty="0">
                <a:latin typeface="Arial"/>
                <a:cs typeface="Arial"/>
              </a:rPr>
              <a:t>dosya</a:t>
            </a:r>
            <a:r>
              <a:rPr sz="1200" spc="75" dirty="0">
                <a:latin typeface="Arial"/>
                <a:cs typeface="Arial"/>
              </a:rPr>
              <a:t> </a:t>
            </a:r>
            <a:r>
              <a:rPr sz="1200" dirty="0">
                <a:latin typeface="Arial"/>
                <a:cs typeface="Arial"/>
              </a:rPr>
              <a:t>halinde</a:t>
            </a:r>
            <a:r>
              <a:rPr sz="1200" spc="75" dirty="0">
                <a:latin typeface="Arial"/>
                <a:cs typeface="Arial"/>
              </a:rPr>
              <a:t> </a:t>
            </a:r>
            <a:r>
              <a:rPr sz="1200" dirty="0">
                <a:latin typeface="Arial"/>
                <a:cs typeface="Arial"/>
              </a:rPr>
              <a:t>PDF</a:t>
            </a:r>
            <a:r>
              <a:rPr sz="1200" spc="80" dirty="0">
                <a:latin typeface="Arial"/>
                <a:cs typeface="Arial"/>
              </a:rPr>
              <a:t> </a:t>
            </a:r>
            <a:r>
              <a:rPr sz="1200" dirty="0">
                <a:latin typeface="Arial"/>
                <a:cs typeface="Arial"/>
              </a:rPr>
              <a:t>formatında</a:t>
            </a:r>
            <a:r>
              <a:rPr sz="1200" spc="85" dirty="0">
                <a:latin typeface="Arial"/>
                <a:cs typeface="Arial"/>
              </a:rPr>
              <a:t> </a:t>
            </a:r>
            <a:r>
              <a:rPr sz="1200" dirty="0">
                <a:latin typeface="Arial"/>
                <a:cs typeface="Arial"/>
              </a:rPr>
              <a:t>sisteme</a:t>
            </a:r>
            <a:r>
              <a:rPr sz="1200" spc="80" dirty="0">
                <a:latin typeface="Arial"/>
                <a:cs typeface="Arial"/>
              </a:rPr>
              <a:t> </a:t>
            </a:r>
            <a:r>
              <a:rPr sz="1200" dirty="0">
                <a:latin typeface="Arial"/>
                <a:cs typeface="Arial"/>
              </a:rPr>
              <a:t>yüklenir.</a:t>
            </a:r>
            <a:r>
              <a:rPr sz="1200" spc="80" dirty="0">
                <a:latin typeface="Arial"/>
                <a:cs typeface="Arial"/>
              </a:rPr>
              <a:t> </a:t>
            </a:r>
            <a:r>
              <a:rPr sz="1200" b="1" dirty="0">
                <a:latin typeface="Arial"/>
                <a:cs typeface="Arial"/>
              </a:rPr>
              <a:t>Proje</a:t>
            </a:r>
            <a:r>
              <a:rPr sz="1200" b="1" spc="90" dirty="0">
                <a:latin typeface="Arial"/>
                <a:cs typeface="Arial"/>
              </a:rPr>
              <a:t> </a:t>
            </a:r>
            <a:r>
              <a:rPr sz="1200" b="1" dirty="0">
                <a:latin typeface="Arial"/>
                <a:cs typeface="Arial"/>
              </a:rPr>
              <a:t>özeti</a:t>
            </a:r>
            <a:r>
              <a:rPr sz="1200" b="1" spc="80" dirty="0">
                <a:latin typeface="Arial"/>
                <a:cs typeface="Arial"/>
              </a:rPr>
              <a:t> </a:t>
            </a:r>
            <a:r>
              <a:rPr sz="1200" b="1" dirty="0">
                <a:latin typeface="Arial"/>
                <a:cs typeface="Arial"/>
              </a:rPr>
              <a:t>en</a:t>
            </a:r>
            <a:r>
              <a:rPr sz="1200" b="1" spc="75" dirty="0">
                <a:latin typeface="Arial"/>
                <a:cs typeface="Arial"/>
              </a:rPr>
              <a:t> </a:t>
            </a:r>
            <a:r>
              <a:rPr sz="1200" b="1" dirty="0">
                <a:latin typeface="Arial"/>
                <a:cs typeface="Arial"/>
              </a:rPr>
              <a:t>az</a:t>
            </a:r>
            <a:r>
              <a:rPr sz="1200" b="1" spc="80" dirty="0">
                <a:latin typeface="Arial"/>
                <a:cs typeface="Arial"/>
              </a:rPr>
              <a:t> </a:t>
            </a:r>
            <a:r>
              <a:rPr sz="1200" b="1" dirty="0">
                <a:latin typeface="Arial"/>
                <a:cs typeface="Arial"/>
              </a:rPr>
              <a:t>150,</a:t>
            </a:r>
            <a:r>
              <a:rPr sz="1200" b="1" spc="90" dirty="0">
                <a:latin typeface="Arial"/>
                <a:cs typeface="Arial"/>
              </a:rPr>
              <a:t> </a:t>
            </a:r>
            <a:r>
              <a:rPr sz="1200" b="1" spc="-25" dirty="0">
                <a:latin typeface="Arial"/>
                <a:cs typeface="Arial"/>
              </a:rPr>
              <a:t>en </a:t>
            </a:r>
            <a:r>
              <a:rPr sz="1200" b="1" dirty="0">
                <a:latin typeface="Arial"/>
                <a:cs typeface="Arial"/>
              </a:rPr>
              <a:t>fazla</a:t>
            </a:r>
            <a:r>
              <a:rPr sz="1200" b="1" spc="15" dirty="0">
                <a:latin typeface="Arial"/>
                <a:cs typeface="Arial"/>
              </a:rPr>
              <a:t> </a:t>
            </a:r>
            <a:r>
              <a:rPr sz="1200" b="1" dirty="0">
                <a:latin typeface="Arial"/>
                <a:cs typeface="Arial"/>
              </a:rPr>
              <a:t>250</a:t>
            </a:r>
            <a:r>
              <a:rPr sz="1200" b="1" spc="10" dirty="0">
                <a:latin typeface="Arial"/>
                <a:cs typeface="Arial"/>
              </a:rPr>
              <a:t> </a:t>
            </a:r>
            <a:r>
              <a:rPr sz="1200" b="1" dirty="0">
                <a:latin typeface="Arial"/>
                <a:cs typeface="Arial"/>
              </a:rPr>
              <a:t>kelime</a:t>
            </a:r>
            <a:r>
              <a:rPr sz="1200" dirty="0">
                <a:latin typeface="Arial"/>
                <a:cs typeface="Arial"/>
              </a:rPr>
              <a:t>;</a:t>
            </a:r>
            <a:r>
              <a:rPr sz="1200" spc="20" dirty="0">
                <a:latin typeface="Arial"/>
                <a:cs typeface="Arial"/>
              </a:rPr>
              <a:t> </a:t>
            </a:r>
            <a:r>
              <a:rPr sz="1200" b="1" dirty="0">
                <a:latin typeface="Arial"/>
                <a:cs typeface="Arial"/>
              </a:rPr>
              <a:t>proje</a:t>
            </a:r>
            <a:r>
              <a:rPr sz="1200" b="1" spc="30" dirty="0">
                <a:latin typeface="Arial"/>
                <a:cs typeface="Arial"/>
              </a:rPr>
              <a:t> </a:t>
            </a:r>
            <a:r>
              <a:rPr sz="1200" b="1" dirty="0">
                <a:latin typeface="Arial"/>
                <a:cs typeface="Arial"/>
              </a:rPr>
              <a:t>raporu</a:t>
            </a:r>
            <a:r>
              <a:rPr sz="1200" b="1" spc="25" dirty="0">
                <a:latin typeface="Arial"/>
                <a:cs typeface="Arial"/>
              </a:rPr>
              <a:t> </a:t>
            </a:r>
            <a:r>
              <a:rPr sz="1200" b="1" dirty="0">
                <a:latin typeface="Arial"/>
                <a:cs typeface="Arial"/>
              </a:rPr>
              <a:t>en</a:t>
            </a:r>
            <a:r>
              <a:rPr sz="1200" b="1" spc="20" dirty="0">
                <a:latin typeface="Arial"/>
                <a:cs typeface="Arial"/>
              </a:rPr>
              <a:t> </a:t>
            </a:r>
            <a:r>
              <a:rPr sz="1200" b="1" dirty="0">
                <a:latin typeface="Arial"/>
                <a:cs typeface="Arial"/>
              </a:rPr>
              <a:t>az</a:t>
            </a:r>
            <a:r>
              <a:rPr sz="1200" b="1" spc="20" dirty="0">
                <a:latin typeface="Arial"/>
                <a:cs typeface="Arial"/>
              </a:rPr>
              <a:t> </a:t>
            </a:r>
            <a:r>
              <a:rPr sz="1200" b="1" dirty="0">
                <a:latin typeface="Arial"/>
                <a:cs typeface="Arial"/>
              </a:rPr>
              <a:t>2,</a:t>
            </a:r>
            <a:r>
              <a:rPr sz="1200" b="1" spc="30" dirty="0">
                <a:latin typeface="Arial"/>
                <a:cs typeface="Arial"/>
              </a:rPr>
              <a:t> </a:t>
            </a:r>
            <a:r>
              <a:rPr sz="1200" b="1" dirty="0">
                <a:latin typeface="Arial"/>
                <a:cs typeface="Arial"/>
              </a:rPr>
              <a:t>en</a:t>
            </a:r>
            <a:r>
              <a:rPr sz="1200" b="1" spc="30" dirty="0">
                <a:latin typeface="Arial"/>
                <a:cs typeface="Arial"/>
              </a:rPr>
              <a:t> </a:t>
            </a:r>
            <a:r>
              <a:rPr sz="1200" b="1" dirty="0">
                <a:latin typeface="Arial"/>
                <a:cs typeface="Arial"/>
              </a:rPr>
              <a:t>fazla</a:t>
            </a:r>
            <a:r>
              <a:rPr sz="1200" b="1" spc="20" dirty="0">
                <a:latin typeface="Arial"/>
                <a:cs typeface="Arial"/>
              </a:rPr>
              <a:t> </a:t>
            </a:r>
            <a:r>
              <a:rPr sz="1200" b="1" dirty="0">
                <a:latin typeface="Arial"/>
                <a:cs typeface="Arial"/>
              </a:rPr>
              <a:t>20</a:t>
            </a:r>
            <a:r>
              <a:rPr sz="1200" b="1" spc="30" dirty="0">
                <a:latin typeface="Arial"/>
                <a:cs typeface="Arial"/>
              </a:rPr>
              <a:t> </a:t>
            </a:r>
            <a:r>
              <a:rPr sz="1200" b="1" dirty="0">
                <a:latin typeface="Arial"/>
                <a:cs typeface="Arial"/>
              </a:rPr>
              <a:t>sayfa</a:t>
            </a:r>
            <a:r>
              <a:rPr sz="1200" b="1" spc="30" dirty="0">
                <a:latin typeface="Arial"/>
                <a:cs typeface="Arial"/>
              </a:rPr>
              <a:t> </a:t>
            </a:r>
            <a:r>
              <a:rPr sz="1200" b="1" dirty="0">
                <a:latin typeface="Arial"/>
                <a:cs typeface="Arial"/>
              </a:rPr>
              <a:t>olmalıdır.</a:t>
            </a:r>
            <a:r>
              <a:rPr sz="1200" b="1" spc="35" dirty="0">
                <a:latin typeface="Arial"/>
                <a:cs typeface="Arial"/>
              </a:rPr>
              <a:t> </a:t>
            </a:r>
            <a:r>
              <a:rPr sz="1200" dirty="0">
                <a:latin typeface="Arial"/>
                <a:cs typeface="Arial"/>
              </a:rPr>
              <a:t>Proje</a:t>
            </a:r>
            <a:r>
              <a:rPr sz="1200" spc="30" dirty="0">
                <a:latin typeface="Arial"/>
                <a:cs typeface="Arial"/>
              </a:rPr>
              <a:t> </a:t>
            </a:r>
            <a:r>
              <a:rPr sz="1200" spc="-10" dirty="0">
                <a:latin typeface="Arial"/>
                <a:cs typeface="Arial"/>
              </a:rPr>
              <a:t>raporu dışında</a:t>
            </a:r>
            <a:r>
              <a:rPr sz="1200" spc="-35" dirty="0">
                <a:latin typeface="Arial"/>
                <a:cs typeface="Arial"/>
              </a:rPr>
              <a:t> </a:t>
            </a:r>
            <a:r>
              <a:rPr sz="1200" dirty="0">
                <a:latin typeface="Arial"/>
                <a:cs typeface="Arial"/>
              </a:rPr>
              <a:t>kalan</a:t>
            </a:r>
            <a:r>
              <a:rPr sz="1200" spc="-35" dirty="0">
                <a:latin typeface="Arial"/>
                <a:cs typeface="Arial"/>
              </a:rPr>
              <a:t> </a:t>
            </a:r>
            <a:r>
              <a:rPr sz="1200" spc="-10" dirty="0">
                <a:latin typeface="Arial"/>
                <a:cs typeface="Arial"/>
              </a:rPr>
              <a:t>belgeler</a:t>
            </a:r>
            <a:r>
              <a:rPr sz="1200" spc="-35" dirty="0">
                <a:latin typeface="Arial"/>
                <a:cs typeface="Arial"/>
              </a:rPr>
              <a:t> </a:t>
            </a:r>
            <a:r>
              <a:rPr sz="1200" spc="-10" dirty="0">
                <a:latin typeface="Arial"/>
                <a:cs typeface="Arial"/>
              </a:rPr>
              <a:t>(bilimsel</a:t>
            </a:r>
            <a:r>
              <a:rPr sz="1200" spc="-35" dirty="0">
                <a:latin typeface="Arial"/>
                <a:cs typeface="Arial"/>
              </a:rPr>
              <a:t> </a:t>
            </a:r>
            <a:r>
              <a:rPr sz="1200" spc="-10" dirty="0">
                <a:latin typeface="Arial"/>
                <a:cs typeface="Arial"/>
              </a:rPr>
              <a:t>etik</a:t>
            </a:r>
            <a:r>
              <a:rPr sz="1200" spc="-65" dirty="0">
                <a:latin typeface="Arial"/>
                <a:cs typeface="Arial"/>
              </a:rPr>
              <a:t> </a:t>
            </a:r>
            <a:r>
              <a:rPr sz="1200" dirty="0">
                <a:latin typeface="Arial"/>
                <a:cs typeface="Arial"/>
              </a:rPr>
              <a:t>formu,</a:t>
            </a:r>
            <a:r>
              <a:rPr sz="1200" spc="-35" dirty="0">
                <a:latin typeface="Arial"/>
                <a:cs typeface="Arial"/>
              </a:rPr>
              <a:t> </a:t>
            </a:r>
            <a:r>
              <a:rPr sz="1200" spc="-10" dirty="0">
                <a:latin typeface="Arial"/>
                <a:cs typeface="Arial"/>
              </a:rPr>
              <a:t>izin</a:t>
            </a:r>
            <a:r>
              <a:rPr sz="1200" spc="-35" dirty="0">
                <a:latin typeface="Arial"/>
                <a:cs typeface="Arial"/>
              </a:rPr>
              <a:t> </a:t>
            </a:r>
            <a:r>
              <a:rPr sz="1200" spc="-10" dirty="0">
                <a:latin typeface="Arial"/>
                <a:cs typeface="Arial"/>
              </a:rPr>
              <a:t>belgeleri,</a:t>
            </a:r>
            <a:r>
              <a:rPr sz="1200" spc="-35" dirty="0">
                <a:latin typeface="Arial"/>
                <a:cs typeface="Arial"/>
              </a:rPr>
              <a:t> </a:t>
            </a:r>
            <a:r>
              <a:rPr sz="1200" spc="-10" dirty="0">
                <a:latin typeface="Arial"/>
                <a:cs typeface="Arial"/>
              </a:rPr>
              <a:t>fotoğraf,</a:t>
            </a:r>
            <a:r>
              <a:rPr sz="1200" spc="-35" dirty="0">
                <a:latin typeface="Arial"/>
                <a:cs typeface="Arial"/>
              </a:rPr>
              <a:t> </a:t>
            </a:r>
            <a:r>
              <a:rPr sz="1200" spc="-10" dirty="0">
                <a:latin typeface="Arial"/>
                <a:cs typeface="Arial"/>
              </a:rPr>
              <a:t>anket</a:t>
            </a:r>
            <a:r>
              <a:rPr sz="1200" spc="-20" dirty="0">
                <a:latin typeface="Arial"/>
                <a:cs typeface="Arial"/>
              </a:rPr>
              <a:t> </a:t>
            </a:r>
            <a:r>
              <a:rPr sz="1200" spc="-10" dirty="0">
                <a:latin typeface="Arial"/>
                <a:cs typeface="Arial"/>
              </a:rPr>
              <a:t>vb.)</a:t>
            </a:r>
            <a:r>
              <a:rPr sz="1200" spc="-30" dirty="0">
                <a:latin typeface="Arial"/>
                <a:cs typeface="Arial"/>
              </a:rPr>
              <a:t> </a:t>
            </a:r>
            <a:r>
              <a:rPr sz="1200" spc="-10" dirty="0">
                <a:latin typeface="Arial"/>
                <a:cs typeface="Arial"/>
              </a:rPr>
              <a:t>sistemde </a:t>
            </a:r>
            <a:r>
              <a:rPr sz="1200" dirty="0">
                <a:latin typeface="Arial"/>
                <a:cs typeface="Arial"/>
              </a:rPr>
              <a:t>EK</a:t>
            </a:r>
            <a:r>
              <a:rPr sz="1200" spc="135" dirty="0">
                <a:latin typeface="Arial"/>
                <a:cs typeface="Arial"/>
              </a:rPr>
              <a:t> </a:t>
            </a:r>
            <a:r>
              <a:rPr sz="1200" dirty="0">
                <a:latin typeface="Arial"/>
                <a:cs typeface="Arial"/>
              </a:rPr>
              <a:t>BELGELER</a:t>
            </a:r>
            <a:r>
              <a:rPr sz="1200" spc="135" dirty="0">
                <a:latin typeface="Arial"/>
                <a:cs typeface="Arial"/>
              </a:rPr>
              <a:t> </a:t>
            </a:r>
            <a:r>
              <a:rPr sz="1200" dirty="0">
                <a:latin typeface="Arial"/>
                <a:cs typeface="Arial"/>
              </a:rPr>
              <a:t>kısmına</a:t>
            </a:r>
            <a:r>
              <a:rPr sz="1200" spc="140" dirty="0">
                <a:latin typeface="Arial"/>
                <a:cs typeface="Arial"/>
              </a:rPr>
              <a:t> </a:t>
            </a:r>
            <a:r>
              <a:rPr sz="1200" dirty="0">
                <a:latin typeface="Arial"/>
                <a:cs typeface="Arial"/>
              </a:rPr>
              <a:t>yüklenir.</a:t>
            </a:r>
            <a:r>
              <a:rPr sz="1200" spc="135" dirty="0">
                <a:latin typeface="Arial"/>
                <a:cs typeface="Arial"/>
              </a:rPr>
              <a:t> </a:t>
            </a:r>
            <a:r>
              <a:rPr sz="1200" dirty="0">
                <a:latin typeface="Arial"/>
                <a:cs typeface="Arial"/>
              </a:rPr>
              <a:t>Başvuru</a:t>
            </a:r>
            <a:r>
              <a:rPr sz="1200" spc="140" dirty="0">
                <a:latin typeface="Arial"/>
                <a:cs typeface="Arial"/>
              </a:rPr>
              <a:t> </a:t>
            </a:r>
            <a:r>
              <a:rPr sz="1200" dirty="0">
                <a:latin typeface="Arial"/>
                <a:cs typeface="Arial"/>
              </a:rPr>
              <a:t>sistemine</a:t>
            </a:r>
            <a:r>
              <a:rPr sz="1200" spc="145" dirty="0">
                <a:latin typeface="Arial"/>
                <a:cs typeface="Arial"/>
              </a:rPr>
              <a:t> </a:t>
            </a:r>
            <a:r>
              <a:rPr sz="1200" dirty="0">
                <a:latin typeface="Arial"/>
                <a:cs typeface="Arial"/>
              </a:rPr>
              <a:t>yüklenecek</a:t>
            </a:r>
            <a:r>
              <a:rPr sz="1200" spc="125" dirty="0">
                <a:latin typeface="Arial"/>
                <a:cs typeface="Arial"/>
              </a:rPr>
              <a:t> </a:t>
            </a:r>
            <a:r>
              <a:rPr sz="1200" dirty="0">
                <a:latin typeface="Arial"/>
                <a:cs typeface="Arial"/>
              </a:rPr>
              <a:t>belgelerin</a:t>
            </a:r>
            <a:r>
              <a:rPr sz="1200" spc="130" dirty="0">
                <a:latin typeface="Arial"/>
                <a:cs typeface="Arial"/>
              </a:rPr>
              <a:t> </a:t>
            </a:r>
            <a:r>
              <a:rPr sz="1200" spc="-10" dirty="0">
                <a:latin typeface="Arial"/>
                <a:cs typeface="Arial"/>
              </a:rPr>
              <a:t>dosya </a:t>
            </a:r>
            <a:r>
              <a:rPr sz="1200" dirty="0">
                <a:latin typeface="Arial"/>
                <a:cs typeface="Arial"/>
              </a:rPr>
              <a:t>adı</a:t>
            </a:r>
            <a:r>
              <a:rPr sz="1200" spc="-70" dirty="0">
                <a:latin typeface="Arial"/>
                <a:cs typeface="Arial"/>
              </a:rPr>
              <a:t> </a:t>
            </a:r>
            <a:r>
              <a:rPr sz="1200" dirty="0">
                <a:latin typeface="Arial"/>
                <a:cs typeface="Arial"/>
              </a:rPr>
              <a:t>25</a:t>
            </a:r>
            <a:r>
              <a:rPr sz="1200" spc="-65" dirty="0">
                <a:latin typeface="Arial"/>
                <a:cs typeface="Arial"/>
              </a:rPr>
              <a:t> </a:t>
            </a:r>
            <a:r>
              <a:rPr sz="1200" dirty="0">
                <a:latin typeface="Arial"/>
                <a:cs typeface="Arial"/>
              </a:rPr>
              <a:t>karakteri</a:t>
            </a:r>
            <a:r>
              <a:rPr sz="1200" spc="-60" dirty="0">
                <a:latin typeface="Arial"/>
                <a:cs typeface="Arial"/>
              </a:rPr>
              <a:t> </a:t>
            </a:r>
            <a:r>
              <a:rPr sz="1200" dirty="0">
                <a:latin typeface="Arial"/>
                <a:cs typeface="Arial"/>
              </a:rPr>
              <a:t>geçmemeli,</a:t>
            </a:r>
            <a:r>
              <a:rPr sz="1200" spc="-60" dirty="0">
                <a:latin typeface="Arial"/>
                <a:cs typeface="Arial"/>
              </a:rPr>
              <a:t> </a:t>
            </a:r>
            <a:r>
              <a:rPr sz="1200" spc="-10" dirty="0">
                <a:latin typeface="Arial"/>
                <a:cs typeface="Arial"/>
              </a:rPr>
              <a:t>kişisel</a:t>
            </a:r>
            <a:r>
              <a:rPr sz="1200" spc="-70" dirty="0">
                <a:latin typeface="Arial"/>
                <a:cs typeface="Arial"/>
              </a:rPr>
              <a:t> </a:t>
            </a:r>
            <a:r>
              <a:rPr sz="1200" dirty="0">
                <a:latin typeface="Arial"/>
                <a:cs typeface="Arial"/>
              </a:rPr>
              <a:t>bilgiler</a:t>
            </a:r>
            <a:r>
              <a:rPr sz="1200" spc="-45" dirty="0">
                <a:latin typeface="Arial"/>
                <a:cs typeface="Arial"/>
              </a:rPr>
              <a:t> </a:t>
            </a:r>
            <a:r>
              <a:rPr sz="1200" dirty="0">
                <a:latin typeface="Arial"/>
                <a:cs typeface="Arial"/>
              </a:rPr>
              <a:t>içermemeli</a:t>
            </a:r>
            <a:r>
              <a:rPr sz="1200" spc="-60" dirty="0">
                <a:latin typeface="Arial"/>
                <a:cs typeface="Arial"/>
              </a:rPr>
              <a:t> </a:t>
            </a:r>
            <a:r>
              <a:rPr sz="1200" spc="-10" dirty="0">
                <a:latin typeface="Arial"/>
                <a:cs typeface="Arial"/>
              </a:rPr>
              <a:t>ve</a:t>
            </a:r>
            <a:r>
              <a:rPr sz="1200" spc="-70" dirty="0">
                <a:latin typeface="Arial"/>
                <a:cs typeface="Arial"/>
              </a:rPr>
              <a:t> </a:t>
            </a:r>
            <a:r>
              <a:rPr sz="1200" dirty="0">
                <a:latin typeface="Arial"/>
                <a:cs typeface="Arial"/>
              </a:rPr>
              <a:t>dosya</a:t>
            </a:r>
            <a:r>
              <a:rPr sz="1200" spc="-60" dirty="0">
                <a:latin typeface="Arial"/>
                <a:cs typeface="Arial"/>
              </a:rPr>
              <a:t> </a:t>
            </a:r>
            <a:r>
              <a:rPr sz="1200" dirty="0">
                <a:latin typeface="Arial"/>
                <a:cs typeface="Arial"/>
              </a:rPr>
              <a:t>uzantısı</a:t>
            </a:r>
            <a:r>
              <a:rPr sz="1200" spc="-70" dirty="0">
                <a:latin typeface="Arial"/>
                <a:cs typeface="Arial"/>
              </a:rPr>
              <a:t> </a:t>
            </a:r>
            <a:r>
              <a:rPr sz="1200" dirty="0">
                <a:latin typeface="Arial"/>
                <a:cs typeface="Arial"/>
              </a:rPr>
              <a:t>.pdf</a:t>
            </a:r>
            <a:r>
              <a:rPr sz="1200" spc="-55" dirty="0">
                <a:latin typeface="Arial"/>
                <a:cs typeface="Arial"/>
              </a:rPr>
              <a:t> </a:t>
            </a:r>
            <a:r>
              <a:rPr sz="1200" spc="-10" dirty="0">
                <a:latin typeface="Arial"/>
                <a:cs typeface="Arial"/>
              </a:rPr>
              <a:t>şeklinde olmalıdır.</a:t>
            </a:r>
            <a:endParaRPr sz="1200" dirty="0">
              <a:latin typeface="Arial"/>
              <a:cs typeface="Arial"/>
            </a:endParaRPr>
          </a:p>
          <a:p>
            <a:pPr marL="643258" marR="6985" lvl="2" indent="-539752" algn="just">
              <a:lnSpc>
                <a:spcPct val="120000"/>
              </a:lnSpc>
              <a:spcBef>
                <a:spcPts val="600"/>
              </a:spcBef>
              <a:buClr>
                <a:srgbClr val="B31116"/>
              </a:buClr>
              <a:buAutoNum type="arabicPeriod"/>
              <a:tabLst>
                <a:tab pos="643893" algn="l"/>
              </a:tabLst>
            </a:pPr>
            <a:r>
              <a:rPr sz="1200" dirty="0">
                <a:latin typeface="Arial"/>
                <a:cs typeface="Arial"/>
              </a:rPr>
              <a:t>Projeye</a:t>
            </a:r>
            <a:r>
              <a:rPr sz="1200" spc="405" dirty="0">
                <a:latin typeface="Arial"/>
                <a:cs typeface="Arial"/>
              </a:rPr>
              <a:t> </a:t>
            </a:r>
            <a:r>
              <a:rPr sz="1200" dirty="0">
                <a:latin typeface="Arial"/>
                <a:cs typeface="Arial"/>
              </a:rPr>
              <a:t>ait</a:t>
            </a:r>
            <a:r>
              <a:rPr sz="1200" spc="409" dirty="0">
                <a:latin typeface="Arial"/>
                <a:cs typeface="Arial"/>
              </a:rPr>
              <a:t> </a:t>
            </a:r>
            <a:r>
              <a:rPr sz="1200" dirty="0">
                <a:latin typeface="Arial"/>
                <a:cs typeface="Arial"/>
              </a:rPr>
              <a:t>video</a:t>
            </a:r>
            <a:r>
              <a:rPr sz="1200" spc="425" dirty="0">
                <a:latin typeface="Arial"/>
                <a:cs typeface="Arial"/>
              </a:rPr>
              <a:t> </a:t>
            </a:r>
            <a:r>
              <a:rPr sz="1200" dirty="0">
                <a:latin typeface="Arial"/>
                <a:cs typeface="Arial"/>
              </a:rPr>
              <a:t>kaydı</a:t>
            </a:r>
            <a:r>
              <a:rPr sz="1200" spc="400" dirty="0">
                <a:latin typeface="Arial"/>
                <a:cs typeface="Arial"/>
              </a:rPr>
              <a:t> </a:t>
            </a:r>
            <a:r>
              <a:rPr sz="1200" dirty="0">
                <a:latin typeface="Arial"/>
                <a:cs typeface="Arial"/>
              </a:rPr>
              <a:t>sisteme</a:t>
            </a:r>
            <a:r>
              <a:rPr sz="1200" spc="409" dirty="0">
                <a:latin typeface="Arial"/>
                <a:cs typeface="Arial"/>
              </a:rPr>
              <a:t> </a:t>
            </a:r>
            <a:r>
              <a:rPr sz="1200" dirty="0">
                <a:latin typeface="Arial"/>
                <a:cs typeface="Arial"/>
              </a:rPr>
              <a:t>eklenebilir.</a:t>
            </a:r>
            <a:r>
              <a:rPr sz="1200" spc="395" dirty="0">
                <a:latin typeface="Arial"/>
                <a:cs typeface="Arial"/>
              </a:rPr>
              <a:t> </a:t>
            </a:r>
            <a:r>
              <a:rPr sz="1200" dirty="0">
                <a:latin typeface="Arial"/>
                <a:cs typeface="Arial"/>
              </a:rPr>
              <a:t>Video</a:t>
            </a:r>
            <a:r>
              <a:rPr sz="1200" spc="409" dirty="0">
                <a:latin typeface="Arial"/>
                <a:cs typeface="Arial"/>
              </a:rPr>
              <a:t> </a:t>
            </a:r>
            <a:r>
              <a:rPr sz="1200" dirty="0">
                <a:latin typeface="Arial"/>
                <a:cs typeface="Arial"/>
              </a:rPr>
              <a:t>eklenmesi</a:t>
            </a:r>
            <a:r>
              <a:rPr sz="1200" spc="409" dirty="0">
                <a:latin typeface="Arial"/>
                <a:cs typeface="Arial"/>
              </a:rPr>
              <a:t> </a:t>
            </a:r>
            <a:r>
              <a:rPr sz="1200" dirty="0">
                <a:latin typeface="Arial"/>
                <a:cs typeface="Arial"/>
              </a:rPr>
              <a:t>zorunlu</a:t>
            </a:r>
            <a:r>
              <a:rPr sz="1200" spc="400" dirty="0">
                <a:latin typeface="Arial"/>
                <a:cs typeface="Arial"/>
              </a:rPr>
              <a:t> </a:t>
            </a:r>
            <a:r>
              <a:rPr sz="1200" spc="-10" dirty="0">
                <a:latin typeface="Arial"/>
                <a:cs typeface="Arial"/>
              </a:rPr>
              <a:t>değildir. </a:t>
            </a:r>
            <a:r>
              <a:rPr sz="1200" dirty="0">
                <a:latin typeface="Arial"/>
                <a:cs typeface="Arial"/>
              </a:rPr>
              <a:t>Videonun</a:t>
            </a:r>
            <a:r>
              <a:rPr sz="1200" spc="-25" dirty="0">
                <a:latin typeface="Arial"/>
                <a:cs typeface="Arial"/>
              </a:rPr>
              <a:t> </a:t>
            </a:r>
            <a:r>
              <a:rPr sz="1200" dirty="0">
                <a:latin typeface="Arial"/>
                <a:cs typeface="Arial"/>
              </a:rPr>
              <a:t>boyutu</a:t>
            </a:r>
            <a:r>
              <a:rPr sz="1200" spc="-10" dirty="0">
                <a:latin typeface="Arial"/>
                <a:cs typeface="Arial"/>
              </a:rPr>
              <a:t> </a:t>
            </a:r>
            <a:r>
              <a:rPr sz="1200" dirty="0">
                <a:latin typeface="Arial"/>
                <a:cs typeface="Arial"/>
              </a:rPr>
              <a:t>10</a:t>
            </a:r>
            <a:r>
              <a:rPr sz="1200" spc="10" dirty="0">
                <a:latin typeface="Arial"/>
                <a:cs typeface="Arial"/>
              </a:rPr>
              <a:t> </a:t>
            </a:r>
            <a:r>
              <a:rPr sz="1200" dirty="0">
                <a:latin typeface="Arial"/>
                <a:cs typeface="Arial"/>
              </a:rPr>
              <a:t>MB’ı</a:t>
            </a:r>
            <a:r>
              <a:rPr sz="1200" spc="-10" dirty="0">
                <a:latin typeface="Arial"/>
                <a:cs typeface="Arial"/>
              </a:rPr>
              <a:t> </a:t>
            </a:r>
            <a:r>
              <a:rPr sz="1200" dirty="0">
                <a:latin typeface="Arial"/>
                <a:cs typeface="Arial"/>
              </a:rPr>
              <a:t>geçmemeli</a:t>
            </a:r>
            <a:r>
              <a:rPr sz="1200" spc="-5" dirty="0">
                <a:latin typeface="Arial"/>
                <a:cs typeface="Arial"/>
              </a:rPr>
              <a:t> </a:t>
            </a:r>
            <a:r>
              <a:rPr sz="1200" dirty="0">
                <a:latin typeface="Arial"/>
                <a:cs typeface="Arial"/>
              </a:rPr>
              <a:t>ve</a:t>
            </a:r>
            <a:r>
              <a:rPr sz="1200" spc="5" dirty="0">
                <a:latin typeface="Arial"/>
                <a:cs typeface="Arial"/>
              </a:rPr>
              <a:t> </a:t>
            </a:r>
            <a:r>
              <a:rPr sz="1200" dirty="0">
                <a:latin typeface="Arial"/>
                <a:cs typeface="Arial"/>
              </a:rPr>
              <a:t>FLV</a:t>
            </a:r>
            <a:r>
              <a:rPr sz="1200" spc="-20" dirty="0">
                <a:latin typeface="Arial"/>
                <a:cs typeface="Arial"/>
              </a:rPr>
              <a:t> </a:t>
            </a:r>
            <a:r>
              <a:rPr sz="1200" dirty="0">
                <a:latin typeface="Arial"/>
                <a:cs typeface="Arial"/>
              </a:rPr>
              <a:t>formatında</a:t>
            </a:r>
            <a:r>
              <a:rPr sz="1200" spc="-5" dirty="0">
                <a:latin typeface="Arial"/>
                <a:cs typeface="Arial"/>
              </a:rPr>
              <a:t> </a:t>
            </a:r>
            <a:r>
              <a:rPr sz="1200" spc="-10" dirty="0">
                <a:latin typeface="Arial"/>
                <a:cs typeface="Arial"/>
              </a:rPr>
              <a:t>olmalıdır.</a:t>
            </a:r>
            <a:endParaRPr sz="1200" dirty="0">
              <a:latin typeface="Arial"/>
              <a:cs typeface="Arial"/>
            </a:endParaRPr>
          </a:p>
          <a:p>
            <a:pPr marL="643258" marR="8255" lvl="2" indent="-539752" algn="just">
              <a:lnSpc>
                <a:spcPct val="120000"/>
              </a:lnSpc>
              <a:spcBef>
                <a:spcPts val="585"/>
              </a:spcBef>
              <a:buClr>
                <a:srgbClr val="B31116"/>
              </a:buClr>
              <a:buAutoNum type="arabicPeriod"/>
              <a:tabLst>
                <a:tab pos="643893" algn="l"/>
              </a:tabLst>
            </a:pPr>
            <a:r>
              <a:rPr sz="1200" dirty="0">
                <a:latin typeface="Arial"/>
                <a:cs typeface="Arial"/>
              </a:rPr>
              <a:t>Başvuru</a:t>
            </a:r>
            <a:r>
              <a:rPr sz="1200" spc="5" dirty="0">
                <a:latin typeface="Arial"/>
                <a:cs typeface="Arial"/>
              </a:rPr>
              <a:t> </a:t>
            </a:r>
            <a:r>
              <a:rPr sz="1200" dirty="0">
                <a:latin typeface="Arial"/>
                <a:cs typeface="Arial"/>
              </a:rPr>
              <a:t>tarihleri</a:t>
            </a:r>
            <a:r>
              <a:rPr sz="1200" spc="20" dirty="0">
                <a:latin typeface="Arial"/>
                <a:cs typeface="Arial"/>
              </a:rPr>
              <a:t> </a:t>
            </a:r>
            <a:r>
              <a:rPr sz="1200" dirty="0">
                <a:latin typeface="Arial"/>
                <a:cs typeface="Arial"/>
              </a:rPr>
              <a:t>içerisinde,</a:t>
            </a:r>
            <a:r>
              <a:rPr sz="1200" spc="20" dirty="0">
                <a:latin typeface="Arial"/>
                <a:cs typeface="Arial"/>
              </a:rPr>
              <a:t> </a:t>
            </a:r>
            <a:r>
              <a:rPr sz="1200" dirty="0">
                <a:latin typeface="Arial"/>
                <a:cs typeface="Arial"/>
              </a:rPr>
              <a:t>çevrimiçi</a:t>
            </a:r>
            <a:r>
              <a:rPr sz="1200" spc="5" dirty="0">
                <a:latin typeface="Arial"/>
                <a:cs typeface="Arial"/>
              </a:rPr>
              <a:t> </a:t>
            </a:r>
            <a:r>
              <a:rPr sz="1200" dirty="0">
                <a:latin typeface="Arial"/>
                <a:cs typeface="Arial"/>
              </a:rPr>
              <a:t>başvuru</a:t>
            </a:r>
            <a:r>
              <a:rPr sz="1200" spc="20" dirty="0">
                <a:latin typeface="Arial"/>
                <a:cs typeface="Arial"/>
              </a:rPr>
              <a:t> </a:t>
            </a:r>
            <a:r>
              <a:rPr sz="1200" dirty="0">
                <a:latin typeface="Arial"/>
                <a:cs typeface="Arial"/>
              </a:rPr>
              <a:t>yapıldıktan</a:t>
            </a:r>
            <a:r>
              <a:rPr sz="1200" spc="35" dirty="0">
                <a:latin typeface="Arial"/>
                <a:cs typeface="Arial"/>
              </a:rPr>
              <a:t> </a:t>
            </a:r>
            <a:r>
              <a:rPr sz="1200" dirty="0">
                <a:latin typeface="Arial"/>
                <a:cs typeface="Arial"/>
              </a:rPr>
              <a:t>sonra</a:t>
            </a:r>
            <a:r>
              <a:rPr sz="1200" spc="5" dirty="0">
                <a:latin typeface="Arial"/>
                <a:cs typeface="Arial"/>
              </a:rPr>
              <a:t> </a:t>
            </a:r>
            <a:r>
              <a:rPr sz="1200" dirty="0">
                <a:latin typeface="Arial"/>
                <a:cs typeface="Arial"/>
              </a:rPr>
              <a:t>değişiklik</a:t>
            </a:r>
            <a:r>
              <a:rPr sz="1200" spc="20" dirty="0">
                <a:latin typeface="Arial"/>
                <a:cs typeface="Arial"/>
              </a:rPr>
              <a:t> </a:t>
            </a:r>
            <a:r>
              <a:rPr sz="1200" dirty="0">
                <a:latin typeface="Arial"/>
                <a:cs typeface="Arial"/>
              </a:rPr>
              <a:t>için</a:t>
            </a:r>
            <a:r>
              <a:rPr sz="1200" spc="10" dirty="0">
                <a:latin typeface="Arial"/>
                <a:cs typeface="Arial"/>
              </a:rPr>
              <a:t> </a:t>
            </a:r>
            <a:r>
              <a:rPr sz="1200" spc="-10" dirty="0">
                <a:latin typeface="Arial"/>
                <a:cs typeface="Arial"/>
              </a:rPr>
              <a:t>onayı </a:t>
            </a:r>
            <a:r>
              <a:rPr sz="1200" dirty="0">
                <a:latin typeface="Arial"/>
                <a:cs typeface="Arial"/>
              </a:rPr>
              <a:t>kaldırılıp</a:t>
            </a:r>
            <a:r>
              <a:rPr sz="1200" spc="-10" dirty="0">
                <a:latin typeface="Arial"/>
                <a:cs typeface="Arial"/>
              </a:rPr>
              <a:t> </a:t>
            </a:r>
            <a:r>
              <a:rPr sz="1200" dirty="0">
                <a:latin typeface="Arial"/>
                <a:cs typeface="Arial"/>
              </a:rPr>
              <a:t>tekrar</a:t>
            </a:r>
            <a:r>
              <a:rPr sz="1200" spc="-10" dirty="0">
                <a:latin typeface="Arial"/>
                <a:cs typeface="Arial"/>
              </a:rPr>
              <a:t> </a:t>
            </a:r>
            <a:r>
              <a:rPr sz="1200" dirty="0">
                <a:latin typeface="Arial"/>
                <a:cs typeface="Arial"/>
              </a:rPr>
              <a:t>onaylanmadan</a:t>
            </a:r>
            <a:r>
              <a:rPr sz="1200" spc="-10" dirty="0">
                <a:latin typeface="Arial"/>
                <a:cs typeface="Arial"/>
              </a:rPr>
              <a:t> </a:t>
            </a:r>
            <a:r>
              <a:rPr sz="1200" dirty="0">
                <a:latin typeface="Arial"/>
                <a:cs typeface="Arial"/>
              </a:rPr>
              <a:t>bırakılan projeler</a:t>
            </a:r>
            <a:r>
              <a:rPr sz="1200" spc="-10" dirty="0">
                <a:latin typeface="Arial"/>
                <a:cs typeface="Arial"/>
              </a:rPr>
              <a:t> </a:t>
            </a:r>
            <a:r>
              <a:rPr sz="1200" dirty="0">
                <a:latin typeface="Arial"/>
                <a:cs typeface="Arial"/>
              </a:rPr>
              <a:t>değerlendirmeye</a:t>
            </a:r>
            <a:r>
              <a:rPr sz="1200" spc="-5" dirty="0">
                <a:latin typeface="Arial"/>
                <a:cs typeface="Arial"/>
              </a:rPr>
              <a:t> </a:t>
            </a:r>
            <a:r>
              <a:rPr sz="1200" spc="-10" dirty="0">
                <a:latin typeface="Arial"/>
                <a:cs typeface="Arial"/>
              </a:rPr>
              <a:t>alınmaz.</a:t>
            </a:r>
            <a:endParaRPr sz="1200" dirty="0">
              <a:latin typeface="Arial"/>
              <a:cs typeface="Arial"/>
            </a:endParaRPr>
          </a:p>
          <a:p>
            <a:pPr marL="643258" marR="5080" lvl="2" indent="-539752" algn="just">
              <a:lnSpc>
                <a:spcPct val="119600"/>
              </a:lnSpc>
              <a:spcBef>
                <a:spcPts val="605"/>
              </a:spcBef>
              <a:buClr>
                <a:srgbClr val="B31116"/>
              </a:buClr>
              <a:buAutoNum type="arabicPeriod"/>
              <a:tabLst>
                <a:tab pos="643893" algn="l"/>
              </a:tabLst>
            </a:pPr>
            <a:r>
              <a:rPr sz="1200" dirty="0">
                <a:latin typeface="Arial"/>
                <a:cs typeface="Arial"/>
              </a:rPr>
              <a:t>Başvuru</a:t>
            </a:r>
            <a:r>
              <a:rPr sz="1200" spc="180" dirty="0">
                <a:latin typeface="Arial"/>
                <a:cs typeface="Arial"/>
              </a:rPr>
              <a:t> </a:t>
            </a:r>
            <a:r>
              <a:rPr sz="1200" dirty="0">
                <a:latin typeface="Arial"/>
                <a:cs typeface="Arial"/>
              </a:rPr>
              <a:t>sistemi</a:t>
            </a:r>
            <a:r>
              <a:rPr sz="1200" spc="180" dirty="0">
                <a:latin typeface="Arial"/>
                <a:cs typeface="Arial"/>
              </a:rPr>
              <a:t> </a:t>
            </a:r>
            <a:r>
              <a:rPr sz="1200" dirty="0">
                <a:latin typeface="Arial"/>
                <a:cs typeface="Arial"/>
              </a:rPr>
              <a:t>kapandıktan</a:t>
            </a:r>
            <a:r>
              <a:rPr sz="1200" spc="210" dirty="0">
                <a:latin typeface="Arial"/>
                <a:cs typeface="Arial"/>
              </a:rPr>
              <a:t> </a:t>
            </a:r>
            <a:r>
              <a:rPr sz="1200" dirty="0">
                <a:latin typeface="Arial"/>
                <a:cs typeface="Arial"/>
              </a:rPr>
              <a:t>sonra</a:t>
            </a:r>
            <a:r>
              <a:rPr sz="1200" spc="180" dirty="0">
                <a:latin typeface="Arial"/>
                <a:cs typeface="Arial"/>
              </a:rPr>
              <a:t> </a:t>
            </a:r>
            <a:r>
              <a:rPr sz="1200" dirty="0">
                <a:latin typeface="Arial"/>
                <a:cs typeface="Arial"/>
              </a:rPr>
              <a:t>öğrenci</a:t>
            </a:r>
            <a:r>
              <a:rPr sz="1200" spc="195" dirty="0">
                <a:latin typeface="Arial"/>
                <a:cs typeface="Arial"/>
              </a:rPr>
              <a:t> </a:t>
            </a:r>
            <a:r>
              <a:rPr sz="1200" dirty="0">
                <a:latin typeface="Arial"/>
                <a:cs typeface="Arial"/>
              </a:rPr>
              <a:t>ve</a:t>
            </a:r>
            <a:r>
              <a:rPr sz="1200" spc="195" dirty="0">
                <a:latin typeface="Arial"/>
                <a:cs typeface="Arial"/>
              </a:rPr>
              <a:t> </a:t>
            </a:r>
            <a:r>
              <a:rPr sz="1200" dirty="0">
                <a:latin typeface="Arial"/>
                <a:cs typeface="Arial"/>
              </a:rPr>
              <a:t>danışman</a:t>
            </a:r>
            <a:r>
              <a:rPr sz="1200" spc="190" dirty="0">
                <a:latin typeface="Arial"/>
                <a:cs typeface="Arial"/>
              </a:rPr>
              <a:t> </a:t>
            </a:r>
            <a:r>
              <a:rPr sz="1200" dirty="0">
                <a:latin typeface="Arial"/>
                <a:cs typeface="Arial"/>
              </a:rPr>
              <a:t>öğretmen</a:t>
            </a:r>
            <a:r>
              <a:rPr sz="1200" spc="210" dirty="0">
                <a:latin typeface="Arial"/>
                <a:cs typeface="Arial"/>
              </a:rPr>
              <a:t> </a:t>
            </a:r>
            <a:r>
              <a:rPr sz="1200" dirty="0">
                <a:latin typeface="Arial"/>
                <a:cs typeface="Arial"/>
              </a:rPr>
              <a:t>bilgileri</a:t>
            </a:r>
            <a:r>
              <a:rPr sz="1200" spc="195" dirty="0">
                <a:latin typeface="Arial"/>
                <a:cs typeface="Arial"/>
              </a:rPr>
              <a:t> </a:t>
            </a:r>
            <a:r>
              <a:rPr sz="1200" spc="-10" dirty="0">
                <a:latin typeface="Arial"/>
                <a:cs typeface="Arial"/>
              </a:rPr>
              <a:t>dâhil </a:t>
            </a:r>
            <a:r>
              <a:rPr sz="1200" dirty="0">
                <a:latin typeface="Arial"/>
                <a:cs typeface="Arial"/>
              </a:rPr>
              <a:t>hiçbir</a:t>
            </a:r>
            <a:r>
              <a:rPr sz="1200" spc="254" dirty="0">
                <a:latin typeface="Arial"/>
                <a:cs typeface="Arial"/>
              </a:rPr>
              <a:t> </a:t>
            </a:r>
            <a:r>
              <a:rPr sz="1200" dirty="0">
                <a:latin typeface="Arial"/>
                <a:cs typeface="Arial"/>
              </a:rPr>
              <a:t>değişiklik</a:t>
            </a:r>
            <a:r>
              <a:rPr sz="1200" spc="275" dirty="0">
                <a:latin typeface="Arial"/>
                <a:cs typeface="Arial"/>
              </a:rPr>
              <a:t> </a:t>
            </a:r>
            <a:r>
              <a:rPr sz="1200" dirty="0">
                <a:latin typeface="Arial"/>
                <a:cs typeface="Arial"/>
              </a:rPr>
              <a:t>talebi</a:t>
            </a:r>
            <a:r>
              <a:rPr sz="1200" spc="260" dirty="0">
                <a:latin typeface="Arial"/>
                <a:cs typeface="Arial"/>
              </a:rPr>
              <a:t> </a:t>
            </a:r>
            <a:r>
              <a:rPr sz="1200" dirty="0">
                <a:latin typeface="Arial"/>
                <a:cs typeface="Arial"/>
              </a:rPr>
              <a:t>kabul</a:t>
            </a:r>
            <a:r>
              <a:rPr sz="1200" spc="275" dirty="0">
                <a:latin typeface="Arial"/>
                <a:cs typeface="Arial"/>
              </a:rPr>
              <a:t> </a:t>
            </a:r>
            <a:r>
              <a:rPr sz="1200" dirty="0">
                <a:latin typeface="Arial"/>
                <a:cs typeface="Arial"/>
              </a:rPr>
              <a:t>edilmez.</a:t>
            </a:r>
            <a:r>
              <a:rPr sz="1200" spc="290" dirty="0">
                <a:latin typeface="Arial"/>
                <a:cs typeface="Arial"/>
              </a:rPr>
              <a:t> </a:t>
            </a:r>
            <a:r>
              <a:rPr sz="1200" dirty="0">
                <a:latin typeface="Arial"/>
                <a:cs typeface="Arial"/>
              </a:rPr>
              <a:t>Herhangi</a:t>
            </a:r>
            <a:r>
              <a:rPr sz="1200" spc="275" dirty="0">
                <a:latin typeface="Arial"/>
                <a:cs typeface="Arial"/>
              </a:rPr>
              <a:t> </a:t>
            </a:r>
            <a:r>
              <a:rPr sz="1200" dirty="0">
                <a:latin typeface="Arial"/>
                <a:cs typeface="Arial"/>
              </a:rPr>
              <a:t>bir</a:t>
            </a:r>
            <a:r>
              <a:rPr sz="1200" spc="275" dirty="0">
                <a:latin typeface="Arial"/>
                <a:cs typeface="Arial"/>
              </a:rPr>
              <a:t> </a:t>
            </a:r>
            <a:r>
              <a:rPr sz="1200" dirty="0">
                <a:latin typeface="Arial"/>
                <a:cs typeface="Arial"/>
              </a:rPr>
              <a:t>nedenle</a:t>
            </a:r>
            <a:r>
              <a:rPr sz="1200" spc="285" dirty="0">
                <a:latin typeface="Arial"/>
                <a:cs typeface="Arial"/>
              </a:rPr>
              <a:t> </a:t>
            </a:r>
            <a:r>
              <a:rPr sz="1200" dirty="0">
                <a:latin typeface="Arial"/>
                <a:cs typeface="Arial"/>
              </a:rPr>
              <a:t>sistemde</a:t>
            </a:r>
            <a:r>
              <a:rPr sz="1200" spc="280" dirty="0">
                <a:latin typeface="Arial"/>
                <a:cs typeface="Arial"/>
              </a:rPr>
              <a:t> </a:t>
            </a:r>
            <a:r>
              <a:rPr sz="1200" spc="-10" dirty="0">
                <a:latin typeface="Arial"/>
                <a:cs typeface="Arial"/>
              </a:rPr>
              <a:t>başvurusu </a:t>
            </a:r>
            <a:r>
              <a:rPr sz="1200" dirty="0">
                <a:latin typeface="Arial"/>
                <a:cs typeface="Arial"/>
              </a:rPr>
              <a:t>tamamlanmamış</a:t>
            </a:r>
            <a:r>
              <a:rPr sz="1200" spc="-10" dirty="0">
                <a:latin typeface="Arial"/>
                <a:cs typeface="Arial"/>
              </a:rPr>
              <a:t> </a:t>
            </a:r>
            <a:r>
              <a:rPr sz="1200" dirty="0">
                <a:latin typeface="Arial"/>
                <a:cs typeface="Arial"/>
              </a:rPr>
              <a:t>projeler</a:t>
            </a:r>
            <a:r>
              <a:rPr sz="1200" spc="-5" dirty="0">
                <a:latin typeface="Arial"/>
                <a:cs typeface="Arial"/>
              </a:rPr>
              <a:t> </a:t>
            </a:r>
            <a:r>
              <a:rPr sz="1200" dirty="0">
                <a:latin typeface="Arial"/>
                <a:cs typeface="Arial"/>
              </a:rPr>
              <a:t>değerlendirmeye</a:t>
            </a:r>
            <a:r>
              <a:rPr sz="1200" spc="-10" dirty="0">
                <a:latin typeface="Arial"/>
                <a:cs typeface="Arial"/>
              </a:rPr>
              <a:t> </a:t>
            </a:r>
            <a:r>
              <a:rPr sz="1200" spc="-10" dirty="0" err="1">
                <a:latin typeface="Arial"/>
                <a:cs typeface="Arial"/>
              </a:rPr>
              <a:t>alınmaz</a:t>
            </a:r>
            <a:r>
              <a:rPr sz="1200" spc="-10" dirty="0">
                <a:latin typeface="Arial"/>
                <a:cs typeface="Arial"/>
              </a:rPr>
              <a:t>.</a:t>
            </a:r>
            <a:endParaRPr lang="tr-TR" sz="1200" spc="-10" dirty="0">
              <a:latin typeface="Arial"/>
              <a:cs typeface="Arial"/>
            </a:endParaRPr>
          </a:p>
          <a:p>
            <a:pPr marL="643258" marR="5080" lvl="2" indent="-539752" algn="just">
              <a:lnSpc>
                <a:spcPct val="119600"/>
              </a:lnSpc>
              <a:spcBef>
                <a:spcPts val="605"/>
              </a:spcBef>
              <a:buClr>
                <a:srgbClr val="B31116"/>
              </a:buClr>
              <a:buAutoNum type="arabicPeriod"/>
              <a:tabLst>
                <a:tab pos="643893" algn="l"/>
              </a:tabLst>
            </a:pPr>
            <a:r>
              <a:rPr sz="1200" dirty="0" err="1">
                <a:latin typeface="Arial"/>
                <a:cs typeface="Arial"/>
              </a:rPr>
              <a:t>Başvuru</a:t>
            </a:r>
            <a:r>
              <a:rPr sz="1200" spc="175" dirty="0">
                <a:latin typeface="Arial"/>
                <a:cs typeface="Arial"/>
              </a:rPr>
              <a:t> </a:t>
            </a:r>
            <a:r>
              <a:rPr sz="1200" dirty="0">
                <a:latin typeface="Arial"/>
                <a:cs typeface="Arial"/>
              </a:rPr>
              <a:t>formu,</a:t>
            </a:r>
            <a:r>
              <a:rPr sz="1200" spc="185" dirty="0">
                <a:latin typeface="Arial"/>
                <a:cs typeface="Arial"/>
              </a:rPr>
              <a:t> </a:t>
            </a:r>
            <a:r>
              <a:rPr sz="1200" dirty="0">
                <a:latin typeface="Arial"/>
                <a:cs typeface="Arial"/>
              </a:rPr>
              <a:t>TÜBİTAK’a</a:t>
            </a:r>
            <a:r>
              <a:rPr sz="1200" spc="200" dirty="0">
                <a:latin typeface="Arial"/>
                <a:cs typeface="Arial"/>
              </a:rPr>
              <a:t> </a:t>
            </a:r>
            <a:r>
              <a:rPr sz="1200" dirty="0">
                <a:latin typeface="Arial"/>
                <a:cs typeface="Arial"/>
              </a:rPr>
              <a:t>gönderilmez.</a:t>
            </a:r>
            <a:r>
              <a:rPr sz="1200" spc="195" dirty="0">
                <a:latin typeface="Arial"/>
                <a:cs typeface="Arial"/>
              </a:rPr>
              <a:t> </a:t>
            </a:r>
            <a:r>
              <a:rPr sz="1200" dirty="0">
                <a:latin typeface="Arial"/>
                <a:cs typeface="Arial"/>
              </a:rPr>
              <a:t>Bu</a:t>
            </a:r>
            <a:r>
              <a:rPr sz="1200" spc="185" dirty="0">
                <a:latin typeface="Arial"/>
                <a:cs typeface="Arial"/>
              </a:rPr>
              <a:t> </a:t>
            </a:r>
            <a:r>
              <a:rPr sz="1200" dirty="0">
                <a:latin typeface="Arial"/>
                <a:cs typeface="Arial"/>
              </a:rPr>
              <a:t>formun</a:t>
            </a:r>
            <a:r>
              <a:rPr sz="1200" spc="195" dirty="0">
                <a:latin typeface="Arial"/>
                <a:cs typeface="Arial"/>
              </a:rPr>
              <a:t> </a:t>
            </a:r>
            <a:r>
              <a:rPr sz="1200" dirty="0">
                <a:latin typeface="Arial"/>
                <a:cs typeface="Arial"/>
              </a:rPr>
              <a:t>başvuru</a:t>
            </a:r>
            <a:r>
              <a:rPr sz="1200" spc="195" dirty="0">
                <a:latin typeface="Arial"/>
                <a:cs typeface="Arial"/>
              </a:rPr>
              <a:t> </a:t>
            </a:r>
            <a:r>
              <a:rPr sz="1200" dirty="0" err="1">
                <a:latin typeface="Arial"/>
                <a:cs typeface="Arial"/>
              </a:rPr>
              <a:t>sahipleri</a:t>
            </a:r>
            <a:r>
              <a:rPr sz="1200" spc="200" dirty="0">
                <a:latin typeface="Arial"/>
                <a:cs typeface="Arial"/>
              </a:rPr>
              <a:t> </a:t>
            </a:r>
            <a:r>
              <a:rPr sz="1200" spc="-10" dirty="0" err="1">
                <a:latin typeface="Arial"/>
                <a:cs typeface="Arial"/>
              </a:rPr>
              <a:t>tarafından</a:t>
            </a:r>
            <a:r>
              <a:rPr lang="tr-TR" sz="1200" spc="-10" dirty="0">
                <a:latin typeface="Arial"/>
                <a:cs typeface="Arial"/>
              </a:rPr>
              <a:t> </a:t>
            </a:r>
            <a:r>
              <a:rPr lang="tr-TR" sz="1200" dirty="0">
                <a:latin typeface="Helvetica" pitchFamily="2" charset="0"/>
              </a:rPr>
              <a:t>saklanması ve TÜBİTAK tarafından istendiğinde ibraz edilmesi gerekir.</a:t>
            </a:r>
          </a:p>
          <a:p>
            <a:pPr marL="643258" marR="5080" lvl="2" indent="-539752" algn="just">
              <a:lnSpc>
                <a:spcPct val="119600"/>
              </a:lnSpc>
              <a:spcBef>
                <a:spcPts val="605"/>
              </a:spcBef>
              <a:buClr>
                <a:srgbClr val="B31116"/>
              </a:buClr>
              <a:buAutoNum type="arabicPeriod"/>
              <a:tabLst>
                <a:tab pos="643893" algn="l"/>
              </a:tabLst>
            </a:pPr>
            <a:r>
              <a:rPr lang="tr-TR" sz="1200" dirty="0">
                <a:latin typeface="Arial"/>
                <a:cs typeface="Arial"/>
              </a:rPr>
              <a:t>Final</a:t>
            </a:r>
            <a:r>
              <a:rPr lang="tr-TR" sz="1200" spc="50" dirty="0">
                <a:latin typeface="Arial"/>
                <a:cs typeface="Arial"/>
              </a:rPr>
              <a:t> </a:t>
            </a:r>
            <a:r>
              <a:rPr lang="tr-TR" sz="1200" dirty="0">
                <a:latin typeface="Arial"/>
                <a:cs typeface="Arial"/>
              </a:rPr>
              <a:t>aşamasına</a:t>
            </a:r>
            <a:r>
              <a:rPr lang="tr-TR" sz="1200" spc="60" dirty="0">
                <a:latin typeface="Arial"/>
                <a:cs typeface="Arial"/>
              </a:rPr>
              <a:t> </a:t>
            </a:r>
            <a:r>
              <a:rPr lang="tr-TR" sz="1200" dirty="0">
                <a:latin typeface="Arial"/>
                <a:cs typeface="Arial"/>
              </a:rPr>
              <a:t>geçen</a:t>
            </a:r>
            <a:r>
              <a:rPr lang="tr-TR" sz="1200" spc="60" dirty="0">
                <a:latin typeface="Arial"/>
                <a:cs typeface="Arial"/>
              </a:rPr>
              <a:t> </a:t>
            </a:r>
            <a:r>
              <a:rPr lang="tr-TR" sz="1200" dirty="0">
                <a:latin typeface="Arial"/>
                <a:cs typeface="Arial"/>
              </a:rPr>
              <a:t>öğrenciler</a:t>
            </a:r>
            <a:r>
              <a:rPr lang="tr-TR" sz="1200" spc="50" dirty="0">
                <a:latin typeface="Arial"/>
                <a:cs typeface="Arial"/>
              </a:rPr>
              <a:t> </a:t>
            </a:r>
            <a:r>
              <a:rPr lang="tr-TR" sz="1200" dirty="0">
                <a:latin typeface="Arial"/>
                <a:cs typeface="Arial"/>
              </a:rPr>
              <a:t>tarafından</a:t>
            </a:r>
            <a:r>
              <a:rPr lang="tr-TR" sz="1200" spc="45" dirty="0">
                <a:latin typeface="Arial"/>
                <a:cs typeface="Arial"/>
              </a:rPr>
              <a:t> </a:t>
            </a:r>
            <a:r>
              <a:rPr lang="tr-TR" sz="1200" dirty="0" err="1">
                <a:latin typeface="Arial"/>
                <a:cs typeface="Arial"/>
              </a:rPr>
              <a:t>Muvafakatname</a:t>
            </a:r>
            <a:r>
              <a:rPr lang="tr-TR" sz="1200" spc="50" dirty="0">
                <a:latin typeface="Arial"/>
                <a:cs typeface="Arial"/>
              </a:rPr>
              <a:t> </a:t>
            </a:r>
            <a:r>
              <a:rPr lang="tr-TR" sz="1200" dirty="0">
                <a:latin typeface="Arial"/>
                <a:cs typeface="Arial"/>
              </a:rPr>
              <a:t>ve</a:t>
            </a:r>
            <a:r>
              <a:rPr lang="tr-TR" sz="1200" spc="50" dirty="0">
                <a:latin typeface="Arial"/>
                <a:cs typeface="Arial"/>
              </a:rPr>
              <a:t> </a:t>
            </a:r>
            <a:r>
              <a:rPr lang="tr-TR" sz="1200" dirty="0">
                <a:latin typeface="Arial"/>
                <a:cs typeface="Arial"/>
              </a:rPr>
              <a:t>Yarışma</a:t>
            </a:r>
            <a:r>
              <a:rPr lang="tr-TR" sz="1200" spc="65" dirty="0">
                <a:latin typeface="Arial"/>
                <a:cs typeface="Arial"/>
              </a:rPr>
              <a:t> </a:t>
            </a:r>
            <a:r>
              <a:rPr lang="tr-TR" sz="1200" spc="-10" dirty="0">
                <a:latin typeface="Arial"/>
                <a:cs typeface="Arial"/>
              </a:rPr>
              <a:t>Kuralları </a:t>
            </a:r>
            <a:r>
              <a:rPr lang="tr-TR" sz="1200" dirty="0">
                <a:latin typeface="Arial"/>
                <a:cs typeface="Arial"/>
              </a:rPr>
              <a:t>Kabul</a:t>
            </a:r>
            <a:r>
              <a:rPr lang="tr-TR" sz="1200" spc="-10" dirty="0">
                <a:latin typeface="Arial"/>
                <a:cs typeface="Arial"/>
              </a:rPr>
              <a:t> </a:t>
            </a:r>
            <a:r>
              <a:rPr lang="tr-TR" sz="1200" dirty="0">
                <a:latin typeface="Arial"/>
                <a:cs typeface="Arial"/>
              </a:rPr>
              <a:t>Formu</a:t>
            </a:r>
            <a:r>
              <a:rPr lang="tr-TR" sz="1200" spc="-20" dirty="0">
                <a:latin typeface="Arial"/>
                <a:cs typeface="Arial"/>
              </a:rPr>
              <a:t> </a:t>
            </a:r>
            <a:r>
              <a:rPr lang="tr-TR" sz="1200" dirty="0">
                <a:latin typeface="Arial"/>
                <a:cs typeface="Arial"/>
              </a:rPr>
              <a:t>final aşaması</a:t>
            </a:r>
            <a:r>
              <a:rPr lang="tr-TR" sz="1200" spc="-5" dirty="0">
                <a:latin typeface="Arial"/>
                <a:cs typeface="Arial"/>
              </a:rPr>
              <a:t> </a:t>
            </a:r>
            <a:r>
              <a:rPr lang="tr-TR" sz="1200" dirty="0">
                <a:latin typeface="Arial"/>
                <a:cs typeface="Arial"/>
              </a:rPr>
              <a:t>öncesinde doldurularak</a:t>
            </a:r>
            <a:r>
              <a:rPr lang="tr-TR" sz="1200" spc="-10" dirty="0">
                <a:latin typeface="Arial"/>
                <a:cs typeface="Arial"/>
              </a:rPr>
              <a:t> </a:t>
            </a:r>
            <a:r>
              <a:rPr lang="tr-TR" sz="1200" dirty="0">
                <a:latin typeface="Arial"/>
                <a:cs typeface="Arial"/>
              </a:rPr>
              <a:t>TÜBİTAK’a</a:t>
            </a:r>
            <a:r>
              <a:rPr lang="tr-TR" sz="1200" spc="5" dirty="0">
                <a:latin typeface="Arial"/>
                <a:cs typeface="Arial"/>
              </a:rPr>
              <a:t> </a:t>
            </a:r>
            <a:r>
              <a:rPr lang="tr-TR" sz="1200" spc="-10" dirty="0">
                <a:latin typeface="Arial"/>
                <a:cs typeface="Arial"/>
              </a:rPr>
              <a:t>gönderilir.</a:t>
            </a:r>
            <a:endParaRPr lang="tr-TR" sz="1200" dirty="0">
              <a:latin typeface="Helvetica" pitchFamily="2" charset="0"/>
            </a:endParaRPr>
          </a:p>
          <a:p>
            <a:pPr marL="643258" marR="6350" lvl="2" indent="-539752" algn="just">
              <a:lnSpc>
                <a:spcPct val="119800"/>
              </a:lnSpc>
              <a:spcBef>
                <a:spcPts val="100"/>
              </a:spcBef>
              <a:buClr>
                <a:srgbClr val="B31116"/>
              </a:buClr>
              <a:buAutoNum type="arabicPeriod" startAt="9"/>
              <a:tabLst>
                <a:tab pos="643893" algn="l"/>
              </a:tabLst>
            </a:pPr>
            <a:endParaRPr lang="tr-TR" sz="1200" spc="-10" dirty="0">
              <a:latin typeface="Arial"/>
              <a:cs typeface="Arial"/>
            </a:endParaRPr>
          </a:p>
        </p:txBody>
      </p:sp>
      <p:sp>
        <p:nvSpPr>
          <p:cNvPr id="3" name="object 3"/>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a:lnSpc>
                <a:spcPts val="1425"/>
              </a:lnSpc>
            </a:pPr>
            <a:r>
              <a:rPr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9656" y="695954"/>
            <a:ext cx="6214110" cy="2021066"/>
          </a:xfrm>
          <a:prstGeom prst="rect">
            <a:avLst/>
          </a:prstGeom>
        </p:spPr>
        <p:txBody>
          <a:bodyPr vert="horz" wrap="square" lIns="0" tIns="12700" rIns="0" bIns="0" rtlCol="0">
            <a:spAutoFit/>
          </a:bodyPr>
          <a:lstStyle/>
          <a:p>
            <a:pPr>
              <a:lnSpc>
                <a:spcPct val="100000"/>
              </a:lnSpc>
            </a:pPr>
            <a:endParaRPr sz="1500" dirty="0">
              <a:latin typeface="Arial"/>
              <a:cs typeface="Arial"/>
            </a:endParaRPr>
          </a:p>
          <a:p>
            <a:pPr marL="12065">
              <a:tabLst>
                <a:tab pos="238126" algn="l"/>
              </a:tabLst>
            </a:pPr>
            <a:r>
              <a:rPr lang="tr-TR" b="1" dirty="0">
                <a:solidFill>
                  <a:srgbClr val="B31116"/>
                </a:solidFill>
                <a:latin typeface="Arial"/>
                <a:cs typeface="Arial"/>
              </a:rPr>
              <a:t>YARIŞMA</a:t>
            </a:r>
            <a:r>
              <a:rPr lang="tr-TR" b="1" spc="-50" dirty="0">
                <a:solidFill>
                  <a:srgbClr val="B31116"/>
                </a:solidFill>
                <a:latin typeface="Arial"/>
                <a:cs typeface="Arial"/>
              </a:rPr>
              <a:t> </a:t>
            </a:r>
            <a:r>
              <a:rPr lang="tr-TR" b="1" spc="-10" dirty="0">
                <a:solidFill>
                  <a:srgbClr val="B31116"/>
                </a:solidFill>
                <a:latin typeface="Arial"/>
                <a:cs typeface="Arial"/>
              </a:rPr>
              <a:t>KATEGORİLERİ</a:t>
            </a:r>
            <a:endParaRPr lang="tr-TR" dirty="0">
              <a:latin typeface="Arial"/>
              <a:cs typeface="Arial"/>
            </a:endParaRPr>
          </a:p>
          <a:p>
            <a:pPr marL="12066" marR="5080" lvl="1" algn="just">
              <a:lnSpc>
                <a:spcPct val="119700"/>
              </a:lnSpc>
              <a:spcBef>
                <a:spcPts val="885"/>
              </a:spcBef>
              <a:buClr>
                <a:srgbClr val="BF0000"/>
              </a:buClr>
              <a:tabLst>
                <a:tab pos="461011" algn="l"/>
              </a:tabLst>
            </a:pPr>
            <a:r>
              <a:rPr lang="tr-TR" sz="1500" dirty="0">
                <a:latin typeface="Arial"/>
                <a:cs typeface="Arial"/>
              </a:rPr>
              <a:t>	</a:t>
            </a:r>
            <a:r>
              <a:rPr sz="1500" dirty="0" err="1">
                <a:latin typeface="Arial"/>
                <a:cs typeface="Arial"/>
              </a:rPr>
              <a:t>Yarı</a:t>
            </a:r>
            <a:r>
              <a:rPr lang="tr-TR" sz="1500" dirty="0">
                <a:latin typeface="Arial"/>
                <a:cs typeface="Arial"/>
              </a:rPr>
              <a:t>ş</a:t>
            </a:r>
            <a:r>
              <a:rPr sz="1500" dirty="0">
                <a:latin typeface="Arial"/>
                <a:cs typeface="Arial"/>
              </a:rPr>
              <a:t>ma;</a:t>
            </a:r>
            <a:r>
              <a:rPr sz="1500" spc="-45" dirty="0">
                <a:latin typeface="Arial"/>
                <a:cs typeface="Arial"/>
              </a:rPr>
              <a:t> </a:t>
            </a:r>
            <a:r>
              <a:rPr sz="1500" dirty="0">
                <a:latin typeface="Arial"/>
                <a:cs typeface="Arial"/>
              </a:rPr>
              <a:t>Çevre,</a:t>
            </a:r>
            <a:r>
              <a:rPr sz="1500" spc="-25" dirty="0">
                <a:latin typeface="Arial"/>
                <a:cs typeface="Arial"/>
              </a:rPr>
              <a:t> </a:t>
            </a:r>
            <a:r>
              <a:rPr sz="1500" dirty="0">
                <a:latin typeface="Arial"/>
                <a:cs typeface="Arial"/>
              </a:rPr>
              <a:t>Ekonomik</a:t>
            </a:r>
            <a:r>
              <a:rPr sz="1500" spc="-60" dirty="0">
                <a:latin typeface="Arial"/>
                <a:cs typeface="Arial"/>
              </a:rPr>
              <a:t> </a:t>
            </a:r>
            <a:r>
              <a:rPr sz="1500" dirty="0">
                <a:latin typeface="Arial"/>
                <a:cs typeface="Arial"/>
              </a:rPr>
              <a:t>Sektörler,</a:t>
            </a:r>
            <a:r>
              <a:rPr sz="1500" spc="-40" dirty="0">
                <a:latin typeface="Arial"/>
                <a:cs typeface="Arial"/>
              </a:rPr>
              <a:t> </a:t>
            </a:r>
            <a:r>
              <a:rPr sz="1500" dirty="0">
                <a:latin typeface="Arial"/>
                <a:cs typeface="Arial"/>
              </a:rPr>
              <a:t>Hava</a:t>
            </a:r>
            <a:r>
              <a:rPr sz="1500" spc="-30" dirty="0">
                <a:latin typeface="Arial"/>
                <a:cs typeface="Arial"/>
              </a:rPr>
              <a:t> </a:t>
            </a:r>
            <a:r>
              <a:rPr sz="1500" dirty="0">
                <a:latin typeface="Arial"/>
                <a:cs typeface="Arial"/>
              </a:rPr>
              <a:t>ve</a:t>
            </a:r>
            <a:r>
              <a:rPr sz="1500" spc="-45" dirty="0">
                <a:latin typeface="Arial"/>
                <a:cs typeface="Arial"/>
              </a:rPr>
              <a:t> </a:t>
            </a:r>
            <a:r>
              <a:rPr sz="1500" dirty="0">
                <a:latin typeface="Arial"/>
                <a:cs typeface="Arial"/>
              </a:rPr>
              <a:t>İklim,</a:t>
            </a:r>
            <a:r>
              <a:rPr sz="1500" spc="-40" dirty="0">
                <a:latin typeface="Arial"/>
                <a:cs typeface="Arial"/>
              </a:rPr>
              <a:t> </a:t>
            </a:r>
            <a:r>
              <a:rPr sz="1500" dirty="0">
                <a:latin typeface="Arial"/>
                <a:cs typeface="Arial"/>
              </a:rPr>
              <a:t>Su</a:t>
            </a:r>
            <a:r>
              <a:rPr sz="1500" spc="-40" dirty="0">
                <a:latin typeface="Arial"/>
                <a:cs typeface="Arial"/>
              </a:rPr>
              <a:t> </a:t>
            </a:r>
            <a:r>
              <a:rPr sz="1500" dirty="0">
                <a:latin typeface="Arial"/>
                <a:cs typeface="Arial"/>
              </a:rPr>
              <a:t>Araştırmaları,</a:t>
            </a:r>
            <a:r>
              <a:rPr sz="1500" spc="-40" dirty="0">
                <a:latin typeface="Arial"/>
                <a:cs typeface="Arial"/>
              </a:rPr>
              <a:t> </a:t>
            </a:r>
            <a:r>
              <a:rPr sz="1500" spc="-10" dirty="0">
                <a:latin typeface="Arial"/>
                <a:cs typeface="Arial"/>
              </a:rPr>
              <a:t>Sürdürülebilirlik </a:t>
            </a:r>
            <a:r>
              <a:rPr sz="1500" dirty="0">
                <a:latin typeface="Arial"/>
                <a:cs typeface="Arial"/>
              </a:rPr>
              <a:t>ve</a:t>
            </a:r>
            <a:r>
              <a:rPr sz="1500" spc="-75" dirty="0">
                <a:latin typeface="Arial"/>
                <a:cs typeface="Arial"/>
              </a:rPr>
              <a:t> </a:t>
            </a:r>
            <a:r>
              <a:rPr sz="1500" dirty="0">
                <a:latin typeface="Arial"/>
                <a:cs typeface="Arial"/>
              </a:rPr>
              <a:t>Refah</a:t>
            </a:r>
            <a:r>
              <a:rPr sz="1500" spc="-60" dirty="0">
                <a:latin typeface="Arial"/>
                <a:cs typeface="Arial"/>
              </a:rPr>
              <a:t> </a:t>
            </a:r>
            <a:r>
              <a:rPr sz="1500" dirty="0">
                <a:latin typeface="Arial"/>
                <a:cs typeface="Arial"/>
              </a:rPr>
              <a:t>ile</a:t>
            </a:r>
            <a:r>
              <a:rPr sz="1500" spc="-80" dirty="0">
                <a:latin typeface="Arial"/>
                <a:cs typeface="Arial"/>
              </a:rPr>
              <a:t> </a:t>
            </a:r>
            <a:r>
              <a:rPr sz="1500" dirty="0">
                <a:latin typeface="Arial"/>
                <a:cs typeface="Arial"/>
              </a:rPr>
              <a:t>Toplumsal</a:t>
            </a:r>
            <a:r>
              <a:rPr sz="1500" spc="-60" dirty="0">
                <a:latin typeface="Arial"/>
                <a:cs typeface="Arial"/>
              </a:rPr>
              <a:t> </a:t>
            </a:r>
            <a:r>
              <a:rPr sz="1500" dirty="0">
                <a:latin typeface="Arial"/>
                <a:cs typeface="Arial"/>
              </a:rPr>
              <a:t>Farkındalık</a:t>
            </a:r>
            <a:r>
              <a:rPr sz="1500" spc="-60" dirty="0">
                <a:latin typeface="Arial"/>
                <a:cs typeface="Arial"/>
              </a:rPr>
              <a:t> </a:t>
            </a:r>
            <a:r>
              <a:rPr sz="1500" dirty="0">
                <a:latin typeface="Arial"/>
                <a:cs typeface="Arial"/>
              </a:rPr>
              <a:t>olmak</a:t>
            </a:r>
            <a:r>
              <a:rPr sz="1500" spc="-60" dirty="0">
                <a:latin typeface="Arial"/>
                <a:cs typeface="Arial"/>
              </a:rPr>
              <a:t> </a:t>
            </a:r>
            <a:r>
              <a:rPr sz="1500" dirty="0">
                <a:latin typeface="Arial"/>
                <a:cs typeface="Arial"/>
              </a:rPr>
              <a:t>üzere</a:t>
            </a:r>
            <a:r>
              <a:rPr sz="1500" spc="-60" dirty="0">
                <a:latin typeface="Arial"/>
                <a:cs typeface="Arial"/>
              </a:rPr>
              <a:t> </a:t>
            </a:r>
            <a:r>
              <a:rPr sz="1500" dirty="0">
                <a:latin typeface="Arial"/>
                <a:cs typeface="Arial"/>
              </a:rPr>
              <a:t>altı</a:t>
            </a:r>
            <a:r>
              <a:rPr sz="1500" spc="-70" dirty="0">
                <a:latin typeface="Arial"/>
                <a:cs typeface="Arial"/>
              </a:rPr>
              <a:t> </a:t>
            </a:r>
            <a:r>
              <a:rPr sz="1500" dirty="0">
                <a:latin typeface="Arial"/>
                <a:cs typeface="Arial"/>
              </a:rPr>
              <a:t>ana</a:t>
            </a:r>
            <a:r>
              <a:rPr sz="1500" spc="-60" dirty="0">
                <a:latin typeface="Arial"/>
                <a:cs typeface="Arial"/>
              </a:rPr>
              <a:t> </a:t>
            </a:r>
            <a:r>
              <a:rPr sz="1500" dirty="0">
                <a:latin typeface="Arial"/>
                <a:cs typeface="Arial"/>
              </a:rPr>
              <a:t>alanda</a:t>
            </a:r>
            <a:r>
              <a:rPr sz="1500" spc="-60" dirty="0">
                <a:latin typeface="Arial"/>
                <a:cs typeface="Arial"/>
              </a:rPr>
              <a:t> </a:t>
            </a:r>
            <a:r>
              <a:rPr sz="1500" dirty="0">
                <a:latin typeface="Arial"/>
                <a:cs typeface="Arial"/>
              </a:rPr>
              <a:t>düzenlenir.</a:t>
            </a:r>
            <a:r>
              <a:rPr sz="1500" spc="-70" dirty="0">
                <a:latin typeface="Arial"/>
                <a:cs typeface="Arial"/>
              </a:rPr>
              <a:t> </a:t>
            </a:r>
            <a:r>
              <a:rPr sz="1500" spc="-10" dirty="0">
                <a:latin typeface="Arial"/>
                <a:cs typeface="Arial"/>
              </a:rPr>
              <a:t>Yarışmaya </a:t>
            </a:r>
            <a:r>
              <a:rPr sz="1500" dirty="0">
                <a:latin typeface="Arial"/>
                <a:cs typeface="Arial"/>
              </a:rPr>
              <a:t>başvuruda</a:t>
            </a:r>
            <a:r>
              <a:rPr sz="1500" spc="310" dirty="0">
                <a:latin typeface="Arial"/>
                <a:cs typeface="Arial"/>
              </a:rPr>
              <a:t> </a:t>
            </a:r>
            <a:r>
              <a:rPr sz="1500" dirty="0">
                <a:latin typeface="Arial"/>
                <a:cs typeface="Arial"/>
              </a:rPr>
              <a:t>bulunulacak</a:t>
            </a:r>
            <a:r>
              <a:rPr sz="1500" spc="305" dirty="0">
                <a:latin typeface="Arial"/>
                <a:cs typeface="Arial"/>
              </a:rPr>
              <a:t> </a:t>
            </a:r>
            <a:r>
              <a:rPr sz="1500" dirty="0">
                <a:latin typeface="Arial"/>
                <a:cs typeface="Arial"/>
              </a:rPr>
              <a:t>projelerin</a:t>
            </a:r>
            <a:r>
              <a:rPr sz="1500" spc="290" dirty="0">
                <a:latin typeface="Arial"/>
                <a:cs typeface="Arial"/>
              </a:rPr>
              <a:t> </a:t>
            </a:r>
            <a:r>
              <a:rPr sz="1500" dirty="0">
                <a:latin typeface="Arial"/>
                <a:cs typeface="Arial"/>
              </a:rPr>
              <a:t>ana</a:t>
            </a:r>
            <a:r>
              <a:rPr sz="1500" spc="300" dirty="0">
                <a:latin typeface="Arial"/>
                <a:cs typeface="Arial"/>
              </a:rPr>
              <a:t> </a:t>
            </a:r>
            <a:r>
              <a:rPr sz="1500" dirty="0">
                <a:latin typeface="Arial"/>
                <a:cs typeface="Arial"/>
              </a:rPr>
              <a:t>alanların</a:t>
            </a:r>
            <a:r>
              <a:rPr sz="1500" spc="305" dirty="0">
                <a:latin typeface="Arial"/>
                <a:cs typeface="Arial"/>
              </a:rPr>
              <a:t> </a:t>
            </a:r>
            <a:r>
              <a:rPr sz="1500" dirty="0">
                <a:latin typeface="Arial"/>
                <a:cs typeface="Arial"/>
              </a:rPr>
              <a:t>altında</a:t>
            </a:r>
            <a:r>
              <a:rPr sz="1500" spc="320" dirty="0">
                <a:latin typeface="Arial"/>
                <a:cs typeface="Arial"/>
              </a:rPr>
              <a:t> </a:t>
            </a:r>
            <a:r>
              <a:rPr sz="1500" dirty="0">
                <a:latin typeface="Arial"/>
                <a:cs typeface="Arial"/>
              </a:rPr>
              <a:t>yer</a:t>
            </a:r>
            <a:r>
              <a:rPr sz="1500" spc="305" dirty="0">
                <a:latin typeface="Arial"/>
                <a:cs typeface="Arial"/>
              </a:rPr>
              <a:t> </a:t>
            </a:r>
            <a:r>
              <a:rPr sz="1500" dirty="0">
                <a:latin typeface="Arial"/>
                <a:cs typeface="Arial"/>
              </a:rPr>
              <a:t>alan</a:t>
            </a:r>
            <a:r>
              <a:rPr sz="1500" spc="310" dirty="0">
                <a:latin typeface="Arial"/>
                <a:cs typeface="Arial"/>
              </a:rPr>
              <a:t> </a:t>
            </a:r>
            <a:r>
              <a:rPr sz="1500" dirty="0">
                <a:latin typeface="Arial"/>
                <a:cs typeface="Arial"/>
              </a:rPr>
              <a:t>Şekil</a:t>
            </a:r>
            <a:r>
              <a:rPr sz="1500" spc="290" dirty="0">
                <a:latin typeface="Arial"/>
                <a:cs typeface="Arial"/>
              </a:rPr>
              <a:t> </a:t>
            </a:r>
            <a:r>
              <a:rPr sz="1500" dirty="0">
                <a:latin typeface="Arial"/>
                <a:cs typeface="Arial"/>
              </a:rPr>
              <a:t>1’</a:t>
            </a:r>
            <a:r>
              <a:rPr sz="1500" spc="315" dirty="0">
                <a:latin typeface="Arial"/>
                <a:cs typeface="Arial"/>
              </a:rPr>
              <a:t> </a:t>
            </a:r>
            <a:r>
              <a:rPr sz="1500" dirty="0">
                <a:latin typeface="Arial"/>
                <a:cs typeface="Arial"/>
              </a:rPr>
              <a:t>deki</a:t>
            </a:r>
            <a:r>
              <a:rPr sz="1500" spc="310" dirty="0">
                <a:latin typeface="Arial"/>
                <a:cs typeface="Arial"/>
              </a:rPr>
              <a:t> </a:t>
            </a:r>
            <a:r>
              <a:rPr sz="1500" spc="-25" dirty="0">
                <a:latin typeface="Arial"/>
                <a:cs typeface="Arial"/>
              </a:rPr>
              <a:t>alt </a:t>
            </a:r>
            <a:r>
              <a:rPr sz="1500" dirty="0">
                <a:latin typeface="Arial"/>
                <a:cs typeface="Arial"/>
              </a:rPr>
              <a:t>alanlardan</a:t>
            </a:r>
            <a:r>
              <a:rPr sz="1500" spc="-20" dirty="0">
                <a:latin typeface="Arial"/>
                <a:cs typeface="Arial"/>
              </a:rPr>
              <a:t> </a:t>
            </a:r>
            <a:r>
              <a:rPr sz="1500" dirty="0">
                <a:latin typeface="Arial"/>
                <a:cs typeface="Arial"/>
              </a:rPr>
              <a:t>birini</a:t>
            </a:r>
            <a:r>
              <a:rPr sz="1500" spc="-5" dirty="0">
                <a:latin typeface="Arial"/>
                <a:cs typeface="Arial"/>
              </a:rPr>
              <a:t> </a:t>
            </a:r>
            <a:r>
              <a:rPr sz="1500" dirty="0">
                <a:latin typeface="Arial"/>
                <a:cs typeface="Arial"/>
              </a:rPr>
              <a:t>kapsayacak şekilde</a:t>
            </a:r>
            <a:r>
              <a:rPr sz="1500" spc="5" dirty="0">
                <a:latin typeface="Arial"/>
                <a:cs typeface="Arial"/>
              </a:rPr>
              <a:t> </a:t>
            </a:r>
            <a:r>
              <a:rPr sz="1500" dirty="0">
                <a:latin typeface="Arial"/>
                <a:cs typeface="Arial"/>
              </a:rPr>
              <a:t>hazırlanması</a:t>
            </a:r>
            <a:r>
              <a:rPr sz="1500" spc="-15" dirty="0">
                <a:latin typeface="Arial"/>
                <a:cs typeface="Arial"/>
              </a:rPr>
              <a:t> </a:t>
            </a:r>
            <a:r>
              <a:rPr sz="1500" spc="-10" dirty="0">
                <a:latin typeface="Arial"/>
                <a:cs typeface="Arial"/>
              </a:rPr>
              <a:t>gerekir.</a:t>
            </a:r>
            <a:endParaRPr sz="1500" dirty="0">
              <a:latin typeface="Arial"/>
              <a:cs typeface="Arial"/>
            </a:endParaRPr>
          </a:p>
        </p:txBody>
      </p:sp>
      <p:sp>
        <p:nvSpPr>
          <p:cNvPr id="6" name="object 6"/>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a:lnSpc>
                <a:spcPts val="1425"/>
              </a:lnSpc>
            </a:pPr>
            <a:r>
              <a:rPr dirty="0"/>
              <a:t>4</a:t>
            </a:r>
          </a:p>
        </p:txBody>
      </p:sp>
      <p:graphicFrame>
        <p:nvGraphicFramePr>
          <p:cNvPr id="3" name="object 3"/>
          <p:cNvGraphicFramePr>
            <a:graphicFrameLocks noGrp="1"/>
          </p:cNvGraphicFramePr>
          <p:nvPr/>
        </p:nvGraphicFramePr>
        <p:xfrm>
          <a:off x="487681" y="3288791"/>
          <a:ext cx="6657973" cy="3074034"/>
        </p:xfrm>
        <a:graphic>
          <a:graphicData uri="http://schemas.openxmlformats.org/drawingml/2006/table">
            <a:tbl>
              <a:tblPr firstRow="1" bandRow="1">
                <a:tableStyleId>{2D5ABB26-0587-4C30-8999-92F81FD0307C}</a:tableStyleId>
              </a:tblPr>
              <a:tblGrid>
                <a:gridCol w="1127125">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922019">
                  <a:extLst>
                    <a:ext uri="{9D8B030D-6E8A-4147-A177-3AD203B41FA5}">
                      <a16:colId xmlns:a16="http://schemas.microsoft.com/office/drawing/2014/main" val="20002"/>
                    </a:ext>
                  </a:extLst>
                </a:gridCol>
                <a:gridCol w="1147445">
                  <a:extLst>
                    <a:ext uri="{9D8B030D-6E8A-4147-A177-3AD203B41FA5}">
                      <a16:colId xmlns:a16="http://schemas.microsoft.com/office/drawing/2014/main" val="20003"/>
                    </a:ext>
                  </a:extLst>
                </a:gridCol>
                <a:gridCol w="1421764">
                  <a:extLst>
                    <a:ext uri="{9D8B030D-6E8A-4147-A177-3AD203B41FA5}">
                      <a16:colId xmlns:a16="http://schemas.microsoft.com/office/drawing/2014/main" val="20004"/>
                    </a:ext>
                  </a:extLst>
                </a:gridCol>
                <a:gridCol w="1068070">
                  <a:extLst>
                    <a:ext uri="{9D8B030D-6E8A-4147-A177-3AD203B41FA5}">
                      <a16:colId xmlns:a16="http://schemas.microsoft.com/office/drawing/2014/main" val="20005"/>
                    </a:ext>
                  </a:extLst>
                </a:gridCol>
              </a:tblGrid>
              <a:tr h="386080">
                <a:tc gridSpan="6">
                  <a:txBody>
                    <a:bodyPr/>
                    <a:lstStyle/>
                    <a:p>
                      <a:pPr algn="ctr">
                        <a:lnSpc>
                          <a:spcPct val="100000"/>
                        </a:lnSpc>
                        <a:spcBef>
                          <a:spcPts val="565"/>
                        </a:spcBef>
                      </a:pPr>
                      <a:r>
                        <a:rPr sz="1400" b="1" dirty="0">
                          <a:solidFill>
                            <a:srgbClr val="FFFFFF"/>
                          </a:solidFill>
                          <a:latin typeface="Arial"/>
                          <a:cs typeface="Arial"/>
                        </a:rPr>
                        <a:t>YARIŞMA</a:t>
                      </a:r>
                      <a:r>
                        <a:rPr sz="1400" b="1" spc="-15" dirty="0">
                          <a:solidFill>
                            <a:srgbClr val="FFFFFF"/>
                          </a:solidFill>
                          <a:latin typeface="Arial"/>
                          <a:cs typeface="Arial"/>
                        </a:rPr>
                        <a:t> </a:t>
                      </a:r>
                      <a:r>
                        <a:rPr sz="1400" b="1" spc="-10" dirty="0">
                          <a:solidFill>
                            <a:srgbClr val="FFFFFF"/>
                          </a:solidFill>
                          <a:latin typeface="Arial"/>
                          <a:cs typeface="Arial"/>
                        </a:rPr>
                        <a:t>ALANLARI</a:t>
                      </a:r>
                      <a:endParaRPr sz="1400">
                        <a:latin typeface="Arial"/>
                        <a:cs typeface="Arial"/>
                      </a:endParaRPr>
                    </a:p>
                  </a:txBody>
                  <a:tcPr marL="0" marR="0" marT="71755" marB="0">
                    <a:lnB w="28575">
                      <a:solidFill>
                        <a:srgbClr val="000000"/>
                      </a:solidFill>
                      <a:prstDash val="solid"/>
                    </a:lnB>
                    <a:solidFill>
                      <a:srgbClr val="3B721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4">
                <a:tc>
                  <a:txBody>
                    <a:bodyPr/>
                    <a:lstStyle/>
                    <a:p>
                      <a:pPr>
                        <a:lnSpc>
                          <a:spcPct val="100000"/>
                        </a:lnSpc>
                        <a:spcBef>
                          <a:spcPts val="20"/>
                        </a:spcBef>
                      </a:pPr>
                      <a:endParaRPr sz="1200">
                        <a:latin typeface="Times New Roman"/>
                        <a:cs typeface="Times New Roman"/>
                      </a:endParaRPr>
                    </a:p>
                    <a:p>
                      <a:pPr marL="340995">
                        <a:lnSpc>
                          <a:spcPct val="100000"/>
                        </a:lnSpc>
                      </a:pPr>
                      <a:r>
                        <a:rPr sz="1000" b="1" spc="-10" dirty="0">
                          <a:solidFill>
                            <a:srgbClr val="FFFFFF"/>
                          </a:solidFill>
                          <a:latin typeface="Arial"/>
                          <a:cs typeface="Arial"/>
                        </a:rPr>
                        <a:t>ÇEVRE</a:t>
                      </a:r>
                      <a:endParaRPr sz="1000">
                        <a:latin typeface="Arial"/>
                        <a:cs typeface="Arial"/>
                      </a:endParaRPr>
                    </a:p>
                  </a:txBody>
                  <a:tcPr marL="0" marR="0" marT="2540" marB="0">
                    <a:lnT w="28575">
                      <a:solidFill>
                        <a:srgbClr val="000000"/>
                      </a:solidFill>
                      <a:prstDash val="solid"/>
                    </a:lnT>
                    <a:lnB w="28575">
                      <a:solidFill>
                        <a:srgbClr val="000000"/>
                      </a:solidFill>
                      <a:prstDash val="solid"/>
                    </a:lnB>
                    <a:solidFill>
                      <a:srgbClr val="5EB623"/>
                    </a:solidFill>
                  </a:tcPr>
                </a:tc>
                <a:tc>
                  <a:txBody>
                    <a:bodyPr/>
                    <a:lstStyle/>
                    <a:p>
                      <a:pPr marL="99695" marR="81915" indent="40640">
                        <a:lnSpc>
                          <a:spcPts val="1150"/>
                        </a:lnSpc>
                        <a:spcBef>
                          <a:spcPts val="850"/>
                        </a:spcBef>
                      </a:pPr>
                      <a:r>
                        <a:rPr sz="1000" b="1" spc="-10" dirty="0">
                          <a:solidFill>
                            <a:srgbClr val="FFFFFF"/>
                          </a:solidFill>
                          <a:latin typeface="Arial"/>
                          <a:cs typeface="Arial"/>
                        </a:rPr>
                        <a:t>EKONOMİK SEKTÖRLER</a:t>
                      </a:r>
                      <a:endParaRPr sz="1000">
                        <a:latin typeface="Arial"/>
                        <a:cs typeface="Arial"/>
                      </a:endParaRPr>
                    </a:p>
                  </a:txBody>
                  <a:tcPr marL="0" marR="0" marT="107950" marB="0">
                    <a:lnR w="9525">
                      <a:solidFill>
                        <a:srgbClr val="FFFFFF"/>
                      </a:solidFill>
                      <a:prstDash val="solid"/>
                    </a:lnR>
                    <a:lnT w="28575">
                      <a:solidFill>
                        <a:srgbClr val="000000"/>
                      </a:solidFill>
                      <a:prstDash val="solid"/>
                    </a:lnT>
                    <a:lnB w="28575">
                      <a:solidFill>
                        <a:srgbClr val="000000"/>
                      </a:solidFill>
                      <a:prstDash val="solid"/>
                    </a:lnB>
                    <a:solidFill>
                      <a:srgbClr val="5EB623"/>
                    </a:solidFill>
                  </a:tcPr>
                </a:tc>
                <a:tc>
                  <a:txBody>
                    <a:bodyPr/>
                    <a:lstStyle/>
                    <a:p>
                      <a:pPr marL="292100" marR="167640" indent="-108585">
                        <a:lnSpc>
                          <a:spcPts val="1150"/>
                        </a:lnSpc>
                        <a:spcBef>
                          <a:spcPts val="850"/>
                        </a:spcBef>
                      </a:pPr>
                      <a:r>
                        <a:rPr sz="1000" b="1" dirty="0">
                          <a:solidFill>
                            <a:srgbClr val="FFFFFF"/>
                          </a:solidFill>
                          <a:latin typeface="Arial"/>
                          <a:cs typeface="Arial"/>
                        </a:rPr>
                        <a:t>HAVA</a:t>
                      </a:r>
                      <a:r>
                        <a:rPr sz="1000" b="1" spc="-45" dirty="0">
                          <a:solidFill>
                            <a:srgbClr val="FFFFFF"/>
                          </a:solidFill>
                          <a:latin typeface="Arial"/>
                          <a:cs typeface="Arial"/>
                        </a:rPr>
                        <a:t> </a:t>
                      </a:r>
                      <a:r>
                        <a:rPr sz="1000" b="1" spc="-25" dirty="0">
                          <a:solidFill>
                            <a:srgbClr val="FFFFFF"/>
                          </a:solidFill>
                          <a:latin typeface="Arial"/>
                          <a:cs typeface="Arial"/>
                        </a:rPr>
                        <a:t>VE </a:t>
                      </a:r>
                      <a:r>
                        <a:rPr sz="1000" b="1" spc="-10" dirty="0">
                          <a:solidFill>
                            <a:srgbClr val="FFFFFF"/>
                          </a:solidFill>
                          <a:latin typeface="Arial"/>
                          <a:cs typeface="Arial"/>
                        </a:rPr>
                        <a:t>İKLİM</a:t>
                      </a:r>
                      <a:endParaRPr sz="1000">
                        <a:latin typeface="Arial"/>
                        <a:cs typeface="Arial"/>
                      </a:endParaRPr>
                    </a:p>
                  </a:txBody>
                  <a:tcPr marL="0" marR="0" marT="107950" marB="0">
                    <a:lnL w="9525">
                      <a:solidFill>
                        <a:srgbClr val="FFFFFF"/>
                      </a:solidFill>
                      <a:prstDash val="solid"/>
                    </a:lnL>
                    <a:lnT w="28575">
                      <a:solidFill>
                        <a:srgbClr val="000000"/>
                      </a:solidFill>
                      <a:prstDash val="solid"/>
                    </a:lnT>
                    <a:lnB w="28575">
                      <a:solidFill>
                        <a:srgbClr val="000000"/>
                      </a:solidFill>
                      <a:prstDash val="solid"/>
                    </a:lnB>
                    <a:solidFill>
                      <a:srgbClr val="5EB623"/>
                    </a:solidFill>
                  </a:tcPr>
                </a:tc>
                <a:tc>
                  <a:txBody>
                    <a:bodyPr/>
                    <a:lstStyle/>
                    <a:p>
                      <a:pPr marL="48260" marR="34925" indent="441959">
                        <a:lnSpc>
                          <a:spcPts val="1150"/>
                        </a:lnSpc>
                        <a:spcBef>
                          <a:spcPts val="850"/>
                        </a:spcBef>
                      </a:pPr>
                      <a:r>
                        <a:rPr sz="1000" b="1" spc="-25" dirty="0">
                          <a:solidFill>
                            <a:srgbClr val="FFFFFF"/>
                          </a:solidFill>
                          <a:latin typeface="Arial"/>
                          <a:cs typeface="Arial"/>
                        </a:rPr>
                        <a:t>SU </a:t>
                      </a:r>
                      <a:r>
                        <a:rPr sz="1000" b="1" spc="-10" dirty="0">
                          <a:solidFill>
                            <a:srgbClr val="FFFFFF"/>
                          </a:solidFill>
                          <a:latin typeface="Arial"/>
                          <a:cs typeface="Arial"/>
                        </a:rPr>
                        <a:t>ARAŞTIRMALARI</a:t>
                      </a:r>
                      <a:endParaRPr sz="1000">
                        <a:latin typeface="Arial"/>
                        <a:cs typeface="Arial"/>
                      </a:endParaRPr>
                    </a:p>
                  </a:txBody>
                  <a:tcPr marL="0" marR="0" marT="107950" marB="0">
                    <a:lnT w="28575">
                      <a:solidFill>
                        <a:srgbClr val="000000"/>
                      </a:solidFill>
                      <a:prstDash val="solid"/>
                    </a:lnT>
                    <a:lnB w="28575">
                      <a:solidFill>
                        <a:srgbClr val="000000"/>
                      </a:solidFill>
                      <a:prstDash val="solid"/>
                    </a:lnB>
                    <a:solidFill>
                      <a:srgbClr val="5EB623"/>
                    </a:solidFill>
                  </a:tcPr>
                </a:tc>
                <a:tc>
                  <a:txBody>
                    <a:bodyPr/>
                    <a:lstStyle/>
                    <a:p>
                      <a:pPr marL="394335" marR="33655" indent="-346075">
                        <a:lnSpc>
                          <a:spcPts val="1150"/>
                        </a:lnSpc>
                        <a:spcBef>
                          <a:spcPts val="850"/>
                        </a:spcBef>
                      </a:pPr>
                      <a:r>
                        <a:rPr sz="1000" b="1" spc="-10" dirty="0">
                          <a:solidFill>
                            <a:srgbClr val="FFFFFF"/>
                          </a:solidFill>
                          <a:latin typeface="Arial"/>
                          <a:cs typeface="Arial"/>
                        </a:rPr>
                        <a:t>SÜRDÜRÜLEBİLİRLİK </a:t>
                      </a:r>
                      <a:r>
                        <a:rPr sz="1000" b="1" dirty="0">
                          <a:solidFill>
                            <a:srgbClr val="FFFFFF"/>
                          </a:solidFill>
                          <a:latin typeface="Arial"/>
                          <a:cs typeface="Arial"/>
                        </a:rPr>
                        <a:t>VE</a:t>
                      </a:r>
                      <a:r>
                        <a:rPr sz="1000" b="1" spc="-15" dirty="0">
                          <a:solidFill>
                            <a:srgbClr val="FFFFFF"/>
                          </a:solidFill>
                          <a:latin typeface="Arial"/>
                          <a:cs typeface="Arial"/>
                        </a:rPr>
                        <a:t> </a:t>
                      </a:r>
                      <a:r>
                        <a:rPr sz="1000" b="1" spc="-10" dirty="0">
                          <a:solidFill>
                            <a:srgbClr val="FFFFFF"/>
                          </a:solidFill>
                          <a:latin typeface="Arial"/>
                          <a:cs typeface="Arial"/>
                        </a:rPr>
                        <a:t>REFAH</a:t>
                      </a:r>
                      <a:endParaRPr sz="1000">
                        <a:latin typeface="Arial"/>
                        <a:cs typeface="Arial"/>
                      </a:endParaRPr>
                    </a:p>
                  </a:txBody>
                  <a:tcPr marL="0" marR="0" marT="107950" marB="0">
                    <a:lnT w="28575">
                      <a:solidFill>
                        <a:srgbClr val="000000"/>
                      </a:solidFill>
                      <a:prstDash val="solid"/>
                    </a:lnT>
                    <a:lnB w="28575">
                      <a:solidFill>
                        <a:srgbClr val="000000"/>
                      </a:solidFill>
                      <a:prstDash val="solid"/>
                    </a:lnB>
                    <a:solidFill>
                      <a:srgbClr val="5EB623"/>
                    </a:solidFill>
                  </a:tcPr>
                </a:tc>
                <a:tc>
                  <a:txBody>
                    <a:bodyPr/>
                    <a:lstStyle/>
                    <a:p>
                      <a:pPr marL="106680" marR="88265" indent="39370">
                        <a:lnSpc>
                          <a:spcPts val="1150"/>
                        </a:lnSpc>
                        <a:spcBef>
                          <a:spcPts val="850"/>
                        </a:spcBef>
                      </a:pPr>
                      <a:r>
                        <a:rPr sz="1000" b="1" spc="-10" dirty="0">
                          <a:solidFill>
                            <a:srgbClr val="FFFFFF"/>
                          </a:solidFill>
                          <a:latin typeface="Arial"/>
                          <a:cs typeface="Arial"/>
                        </a:rPr>
                        <a:t>TOPLUMSAL FARKINDALIK</a:t>
                      </a:r>
                      <a:endParaRPr sz="1000">
                        <a:latin typeface="Arial"/>
                        <a:cs typeface="Arial"/>
                      </a:endParaRPr>
                    </a:p>
                  </a:txBody>
                  <a:tcPr marL="0" marR="0" marT="107950" marB="0">
                    <a:lnT w="28575">
                      <a:solidFill>
                        <a:srgbClr val="000000"/>
                      </a:solidFill>
                      <a:prstDash val="solid"/>
                    </a:lnT>
                    <a:lnB w="28575">
                      <a:solidFill>
                        <a:srgbClr val="000000"/>
                      </a:solidFill>
                      <a:prstDash val="solid"/>
                    </a:lnB>
                    <a:solidFill>
                      <a:srgbClr val="5EB623"/>
                    </a:solidFill>
                  </a:tcPr>
                </a:tc>
                <a:extLst>
                  <a:ext uri="{0D108BD9-81ED-4DB2-BD59-A6C34878D82A}">
                    <a16:rowId xmlns:a16="http://schemas.microsoft.com/office/drawing/2014/main" val="10001"/>
                  </a:ext>
                </a:extLst>
              </a:tr>
              <a:tr h="365760">
                <a:tc>
                  <a:txBody>
                    <a:bodyPr/>
                    <a:lstStyle/>
                    <a:p>
                      <a:pPr marL="362585" marR="46990" indent="-314325">
                        <a:lnSpc>
                          <a:spcPts val="1150"/>
                        </a:lnSpc>
                        <a:spcBef>
                          <a:spcPts val="295"/>
                        </a:spcBef>
                      </a:pPr>
                      <a:r>
                        <a:rPr sz="1000" dirty="0">
                          <a:solidFill>
                            <a:srgbClr val="FFFFFF"/>
                          </a:solidFill>
                          <a:latin typeface="Arial"/>
                          <a:cs typeface="Arial"/>
                        </a:rPr>
                        <a:t>Arazi</a:t>
                      </a:r>
                      <a:r>
                        <a:rPr sz="1000" spc="-25" dirty="0">
                          <a:solidFill>
                            <a:srgbClr val="FFFFFF"/>
                          </a:solidFill>
                          <a:latin typeface="Arial"/>
                          <a:cs typeface="Arial"/>
                        </a:rPr>
                        <a:t> </a:t>
                      </a:r>
                      <a:r>
                        <a:rPr sz="1000" dirty="0">
                          <a:solidFill>
                            <a:srgbClr val="FFFFFF"/>
                          </a:solidFill>
                          <a:latin typeface="Arial"/>
                          <a:cs typeface="Arial"/>
                        </a:rPr>
                        <a:t>Kullanımı</a:t>
                      </a:r>
                      <a:r>
                        <a:rPr sz="1000" spc="-30" dirty="0">
                          <a:solidFill>
                            <a:srgbClr val="FFFFFF"/>
                          </a:solidFill>
                          <a:latin typeface="Arial"/>
                          <a:cs typeface="Arial"/>
                        </a:rPr>
                        <a:t> </a:t>
                      </a:r>
                      <a:r>
                        <a:rPr sz="1000" spc="-25" dirty="0">
                          <a:solidFill>
                            <a:srgbClr val="FFFFFF"/>
                          </a:solidFill>
                          <a:latin typeface="Arial"/>
                          <a:cs typeface="Arial"/>
                        </a:rPr>
                        <a:t>ve </a:t>
                      </a:r>
                      <a:r>
                        <a:rPr sz="1000" spc="-10" dirty="0">
                          <a:solidFill>
                            <a:srgbClr val="FFFFFF"/>
                          </a:solidFill>
                          <a:latin typeface="Arial"/>
                          <a:cs typeface="Arial"/>
                        </a:rPr>
                        <a:t>Toprak</a:t>
                      </a:r>
                      <a:endParaRPr sz="1000">
                        <a:latin typeface="Arial"/>
                        <a:cs typeface="Arial"/>
                      </a:endParaRPr>
                    </a:p>
                  </a:txBody>
                  <a:tcPr marL="0" marR="0" marT="37465" marB="0">
                    <a:lnT w="28575">
                      <a:solidFill>
                        <a:srgbClr val="000000"/>
                      </a:solidFill>
                      <a:prstDash val="solid"/>
                    </a:lnT>
                    <a:lnB w="28575">
                      <a:solidFill>
                        <a:srgbClr val="000000"/>
                      </a:solidFill>
                      <a:prstDash val="solid"/>
                    </a:lnB>
                    <a:solidFill>
                      <a:srgbClr val="ED7700"/>
                    </a:solidFill>
                  </a:tcPr>
                </a:tc>
                <a:tc>
                  <a:txBody>
                    <a:bodyPr/>
                    <a:lstStyle/>
                    <a:p>
                      <a:pPr marL="8890" algn="ctr">
                        <a:lnSpc>
                          <a:spcPct val="100000"/>
                        </a:lnSpc>
                        <a:spcBef>
                          <a:spcPts val="790"/>
                        </a:spcBef>
                      </a:pPr>
                      <a:r>
                        <a:rPr sz="1000" spc="-10" dirty="0">
                          <a:solidFill>
                            <a:srgbClr val="FFFFFF"/>
                          </a:solidFill>
                          <a:latin typeface="Arial"/>
                          <a:cs typeface="Arial"/>
                        </a:rPr>
                        <a:t>Enerji</a:t>
                      </a:r>
                      <a:endParaRPr sz="1000">
                        <a:latin typeface="Arial"/>
                        <a:cs typeface="Arial"/>
                      </a:endParaRPr>
                    </a:p>
                  </a:txBody>
                  <a:tcPr marL="0" marR="0" marT="100330" marB="0">
                    <a:lnR w="9525">
                      <a:solidFill>
                        <a:srgbClr val="FFFFFF"/>
                      </a:solidFill>
                      <a:prstDash val="solid"/>
                    </a:lnR>
                    <a:lnT w="28575">
                      <a:solidFill>
                        <a:srgbClr val="000000"/>
                      </a:solidFill>
                      <a:prstDash val="solid"/>
                    </a:lnT>
                    <a:lnB w="28575">
                      <a:solidFill>
                        <a:srgbClr val="000000"/>
                      </a:solidFill>
                      <a:prstDash val="solid"/>
                    </a:lnB>
                    <a:solidFill>
                      <a:srgbClr val="ED7700"/>
                    </a:solidFill>
                  </a:tcPr>
                </a:tc>
                <a:tc>
                  <a:txBody>
                    <a:bodyPr/>
                    <a:lstStyle/>
                    <a:p>
                      <a:pPr marL="9525" algn="ctr">
                        <a:lnSpc>
                          <a:spcPct val="100000"/>
                        </a:lnSpc>
                        <a:spcBef>
                          <a:spcPts val="790"/>
                        </a:spcBef>
                      </a:pPr>
                      <a:r>
                        <a:rPr sz="1000" dirty="0">
                          <a:solidFill>
                            <a:srgbClr val="FFFFFF"/>
                          </a:solidFill>
                          <a:latin typeface="Arial"/>
                          <a:cs typeface="Arial"/>
                        </a:rPr>
                        <a:t>Hava</a:t>
                      </a:r>
                      <a:r>
                        <a:rPr sz="1000" spc="-30" dirty="0">
                          <a:solidFill>
                            <a:srgbClr val="FFFFFF"/>
                          </a:solidFill>
                          <a:latin typeface="Arial"/>
                          <a:cs typeface="Arial"/>
                        </a:rPr>
                        <a:t> </a:t>
                      </a:r>
                      <a:r>
                        <a:rPr sz="1000" spc="-10" dirty="0">
                          <a:solidFill>
                            <a:srgbClr val="FFFFFF"/>
                          </a:solidFill>
                          <a:latin typeface="Arial"/>
                          <a:cs typeface="Arial"/>
                        </a:rPr>
                        <a:t>Kalitesi</a:t>
                      </a:r>
                      <a:endParaRPr sz="1000">
                        <a:latin typeface="Arial"/>
                        <a:cs typeface="Arial"/>
                      </a:endParaRPr>
                    </a:p>
                  </a:txBody>
                  <a:tcPr marL="0" marR="0" marT="100330" marB="0">
                    <a:lnL w="9525">
                      <a:solidFill>
                        <a:srgbClr val="FFFFFF"/>
                      </a:solidFill>
                      <a:prstDash val="solid"/>
                    </a:lnL>
                    <a:lnT w="28575">
                      <a:solidFill>
                        <a:srgbClr val="000000"/>
                      </a:solidFill>
                      <a:prstDash val="solid"/>
                    </a:lnT>
                    <a:lnB w="28575">
                      <a:solidFill>
                        <a:srgbClr val="000000"/>
                      </a:solidFill>
                      <a:prstDash val="solid"/>
                    </a:lnB>
                    <a:solidFill>
                      <a:srgbClr val="ED7700"/>
                    </a:solidFill>
                  </a:tcPr>
                </a:tc>
                <a:tc>
                  <a:txBody>
                    <a:bodyPr/>
                    <a:lstStyle/>
                    <a:p>
                      <a:pPr marL="410845" marR="102870" indent="-292735">
                        <a:lnSpc>
                          <a:spcPts val="1150"/>
                        </a:lnSpc>
                        <a:spcBef>
                          <a:spcPts val="295"/>
                        </a:spcBef>
                      </a:pPr>
                      <a:r>
                        <a:rPr sz="1000" dirty="0">
                          <a:solidFill>
                            <a:srgbClr val="FFFFFF"/>
                          </a:solidFill>
                          <a:latin typeface="Arial"/>
                          <a:cs typeface="Arial"/>
                        </a:rPr>
                        <a:t>İçme</a:t>
                      </a:r>
                      <a:r>
                        <a:rPr sz="1000" spc="-15" dirty="0">
                          <a:solidFill>
                            <a:srgbClr val="FFFFFF"/>
                          </a:solidFill>
                          <a:latin typeface="Arial"/>
                          <a:cs typeface="Arial"/>
                        </a:rPr>
                        <a:t> </a:t>
                      </a:r>
                      <a:r>
                        <a:rPr sz="1000" dirty="0">
                          <a:solidFill>
                            <a:srgbClr val="FFFFFF"/>
                          </a:solidFill>
                          <a:latin typeface="Arial"/>
                          <a:cs typeface="Arial"/>
                        </a:rPr>
                        <a:t>- </a:t>
                      </a:r>
                      <a:r>
                        <a:rPr sz="1000" spc="-10" dirty="0">
                          <a:solidFill>
                            <a:srgbClr val="FFFFFF"/>
                          </a:solidFill>
                          <a:latin typeface="Arial"/>
                          <a:cs typeface="Arial"/>
                        </a:rPr>
                        <a:t>Kullanma Suları</a:t>
                      </a:r>
                      <a:endParaRPr sz="1000">
                        <a:latin typeface="Arial"/>
                        <a:cs typeface="Arial"/>
                      </a:endParaRPr>
                    </a:p>
                  </a:txBody>
                  <a:tcPr marL="0" marR="0" marT="37465" marB="0">
                    <a:lnT w="28575">
                      <a:solidFill>
                        <a:srgbClr val="000000"/>
                      </a:solidFill>
                      <a:prstDash val="solid"/>
                    </a:lnT>
                    <a:lnB w="28575">
                      <a:solidFill>
                        <a:srgbClr val="000000"/>
                      </a:solidFill>
                      <a:prstDash val="solid"/>
                    </a:lnB>
                    <a:solidFill>
                      <a:srgbClr val="ED7700"/>
                    </a:solidFill>
                  </a:tcPr>
                </a:tc>
                <a:tc>
                  <a:txBody>
                    <a:bodyPr/>
                    <a:lstStyle/>
                    <a:p>
                      <a:pPr marL="9525" algn="ctr">
                        <a:lnSpc>
                          <a:spcPct val="100000"/>
                        </a:lnSpc>
                        <a:spcBef>
                          <a:spcPts val="790"/>
                        </a:spcBef>
                      </a:pPr>
                      <a:r>
                        <a:rPr sz="1000" dirty="0">
                          <a:solidFill>
                            <a:srgbClr val="FFFFFF"/>
                          </a:solidFill>
                          <a:latin typeface="Arial"/>
                          <a:cs typeface="Arial"/>
                        </a:rPr>
                        <a:t>Atık</a:t>
                      </a:r>
                      <a:r>
                        <a:rPr sz="1000" spc="-15" dirty="0">
                          <a:solidFill>
                            <a:srgbClr val="FFFFFF"/>
                          </a:solidFill>
                          <a:latin typeface="Arial"/>
                          <a:cs typeface="Arial"/>
                        </a:rPr>
                        <a:t> </a:t>
                      </a:r>
                      <a:r>
                        <a:rPr sz="1000" spc="-10" dirty="0">
                          <a:solidFill>
                            <a:srgbClr val="FFFFFF"/>
                          </a:solidFill>
                          <a:latin typeface="Arial"/>
                          <a:cs typeface="Arial"/>
                        </a:rPr>
                        <a:t>Yönetimi</a:t>
                      </a:r>
                      <a:endParaRPr sz="1000">
                        <a:latin typeface="Arial"/>
                        <a:cs typeface="Arial"/>
                      </a:endParaRPr>
                    </a:p>
                  </a:txBody>
                  <a:tcPr marL="0" marR="0" marT="100330" marB="0">
                    <a:lnT w="28575">
                      <a:solidFill>
                        <a:srgbClr val="000000"/>
                      </a:solidFill>
                      <a:prstDash val="solid"/>
                    </a:lnT>
                    <a:lnB w="28575">
                      <a:solidFill>
                        <a:srgbClr val="000000"/>
                      </a:solidFill>
                      <a:prstDash val="solid"/>
                    </a:lnB>
                    <a:solidFill>
                      <a:srgbClr val="ED7700"/>
                    </a:solidFill>
                  </a:tcPr>
                </a:tc>
                <a:tc>
                  <a:txBody>
                    <a:bodyPr/>
                    <a:lstStyle/>
                    <a:p>
                      <a:pPr marL="226695" marR="205740" indent="19685">
                        <a:lnSpc>
                          <a:spcPts val="1150"/>
                        </a:lnSpc>
                        <a:spcBef>
                          <a:spcPts val="295"/>
                        </a:spcBef>
                      </a:pPr>
                      <a:r>
                        <a:rPr sz="1000" spc="-10" dirty="0">
                          <a:solidFill>
                            <a:srgbClr val="FFFFFF"/>
                          </a:solidFill>
                          <a:latin typeface="Arial"/>
                          <a:cs typeface="Arial"/>
                        </a:rPr>
                        <a:t>Toplumsal Farkındalık</a:t>
                      </a:r>
                      <a:endParaRPr sz="1000">
                        <a:latin typeface="Arial"/>
                        <a:cs typeface="Arial"/>
                      </a:endParaRPr>
                    </a:p>
                  </a:txBody>
                  <a:tcPr marL="0" marR="0" marT="37465" marB="0">
                    <a:lnT w="28575">
                      <a:solidFill>
                        <a:srgbClr val="000000"/>
                      </a:solidFill>
                      <a:prstDash val="solid"/>
                    </a:lnT>
                    <a:solidFill>
                      <a:srgbClr val="ED7700"/>
                    </a:solidFill>
                  </a:tcPr>
                </a:tc>
                <a:extLst>
                  <a:ext uri="{0D108BD9-81ED-4DB2-BD59-A6C34878D82A}">
                    <a16:rowId xmlns:a16="http://schemas.microsoft.com/office/drawing/2014/main" val="10002"/>
                  </a:ext>
                </a:extLst>
              </a:tr>
              <a:tr h="363855">
                <a:tc>
                  <a:txBody>
                    <a:bodyPr/>
                    <a:lstStyle/>
                    <a:p>
                      <a:pPr marL="196215" marR="130810" indent="-62865">
                        <a:lnSpc>
                          <a:spcPts val="1150"/>
                        </a:lnSpc>
                        <a:spcBef>
                          <a:spcPts val="295"/>
                        </a:spcBef>
                      </a:pPr>
                      <a:r>
                        <a:rPr sz="1000" dirty="0">
                          <a:solidFill>
                            <a:srgbClr val="FFFFFF"/>
                          </a:solidFill>
                          <a:latin typeface="Arial"/>
                          <a:cs typeface="Arial"/>
                        </a:rPr>
                        <a:t>Biyoçeşitlilik</a:t>
                      </a:r>
                      <a:r>
                        <a:rPr sz="1000" spc="-55" dirty="0">
                          <a:solidFill>
                            <a:srgbClr val="FFFFFF"/>
                          </a:solidFill>
                          <a:latin typeface="Arial"/>
                          <a:cs typeface="Arial"/>
                        </a:rPr>
                        <a:t> </a:t>
                      </a:r>
                      <a:r>
                        <a:rPr sz="1000" spc="-25" dirty="0">
                          <a:solidFill>
                            <a:srgbClr val="FFFFFF"/>
                          </a:solidFill>
                          <a:latin typeface="Arial"/>
                          <a:cs typeface="Arial"/>
                        </a:rPr>
                        <a:t>ve </a:t>
                      </a:r>
                      <a:r>
                        <a:rPr sz="1000" spc="-10" dirty="0">
                          <a:solidFill>
                            <a:srgbClr val="FFFFFF"/>
                          </a:solidFill>
                          <a:latin typeface="Arial"/>
                          <a:cs typeface="Arial"/>
                        </a:rPr>
                        <a:t>Ekosistemler</a:t>
                      </a:r>
                      <a:endParaRPr sz="1000">
                        <a:latin typeface="Arial"/>
                        <a:cs typeface="Arial"/>
                      </a:endParaRPr>
                    </a:p>
                  </a:txBody>
                  <a:tcPr marL="0" marR="0" marT="37465" marB="0">
                    <a:lnT w="28575">
                      <a:solidFill>
                        <a:srgbClr val="000000"/>
                      </a:solidFill>
                      <a:prstDash val="solid"/>
                    </a:lnT>
                    <a:lnB w="28575">
                      <a:solidFill>
                        <a:srgbClr val="000000"/>
                      </a:solidFill>
                      <a:prstDash val="solid"/>
                    </a:lnB>
                    <a:solidFill>
                      <a:srgbClr val="ED7700"/>
                    </a:solidFill>
                  </a:tcPr>
                </a:tc>
                <a:tc>
                  <a:txBody>
                    <a:bodyPr/>
                    <a:lstStyle/>
                    <a:p>
                      <a:pPr marL="6985" algn="ctr">
                        <a:lnSpc>
                          <a:spcPct val="100000"/>
                        </a:lnSpc>
                        <a:spcBef>
                          <a:spcPts val="795"/>
                        </a:spcBef>
                      </a:pPr>
                      <a:r>
                        <a:rPr sz="1000" spc="-10" dirty="0">
                          <a:solidFill>
                            <a:srgbClr val="FFFFFF"/>
                          </a:solidFill>
                          <a:latin typeface="Arial"/>
                          <a:cs typeface="Arial"/>
                        </a:rPr>
                        <a:t>Hayvancılık</a:t>
                      </a:r>
                      <a:endParaRPr sz="1000">
                        <a:latin typeface="Arial"/>
                        <a:cs typeface="Arial"/>
                      </a:endParaRPr>
                    </a:p>
                  </a:txBody>
                  <a:tcPr marL="0" marR="0" marT="100965" marB="0">
                    <a:lnR w="9525">
                      <a:solidFill>
                        <a:srgbClr val="FFFFFF"/>
                      </a:solidFill>
                      <a:prstDash val="solid"/>
                    </a:lnR>
                    <a:lnT w="28575">
                      <a:solidFill>
                        <a:srgbClr val="000000"/>
                      </a:solidFill>
                      <a:prstDash val="solid"/>
                    </a:lnT>
                    <a:lnB w="28575">
                      <a:solidFill>
                        <a:srgbClr val="000000"/>
                      </a:solidFill>
                      <a:prstDash val="solid"/>
                    </a:lnB>
                    <a:solidFill>
                      <a:srgbClr val="ED7700"/>
                    </a:solidFill>
                  </a:tcPr>
                </a:tc>
                <a:tc>
                  <a:txBody>
                    <a:bodyPr/>
                    <a:lstStyle/>
                    <a:p>
                      <a:pPr marL="6985" algn="ctr">
                        <a:lnSpc>
                          <a:spcPct val="100000"/>
                        </a:lnSpc>
                        <a:spcBef>
                          <a:spcPts val="795"/>
                        </a:spcBef>
                      </a:pPr>
                      <a:r>
                        <a:rPr sz="1000" dirty="0">
                          <a:solidFill>
                            <a:srgbClr val="FFFFFF"/>
                          </a:solidFill>
                          <a:latin typeface="Arial"/>
                          <a:cs typeface="Arial"/>
                        </a:rPr>
                        <a:t>Hava</a:t>
                      </a:r>
                      <a:r>
                        <a:rPr sz="1000" spc="-30" dirty="0">
                          <a:solidFill>
                            <a:srgbClr val="FFFFFF"/>
                          </a:solidFill>
                          <a:latin typeface="Arial"/>
                          <a:cs typeface="Arial"/>
                        </a:rPr>
                        <a:t> </a:t>
                      </a:r>
                      <a:r>
                        <a:rPr sz="1000" spc="-10" dirty="0">
                          <a:solidFill>
                            <a:srgbClr val="FFFFFF"/>
                          </a:solidFill>
                          <a:latin typeface="Arial"/>
                          <a:cs typeface="Arial"/>
                        </a:rPr>
                        <a:t>kirliliği</a:t>
                      </a:r>
                      <a:endParaRPr sz="1000">
                        <a:latin typeface="Arial"/>
                        <a:cs typeface="Arial"/>
                      </a:endParaRPr>
                    </a:p>
                  </a:txBody>
                  <a:tcPr marL="0" marR="0" marT="100965" marB="0">
                    <a:lnL w="9525">
                      <a:solidFill>
                        <a:srgbClr val="FFFFFF"/>
                      </a:solidFill>
                      <a:prstDash val="solid"/>
                    </a:lnL>
                    <a:lnT w="28575">
                      <a:solidFill>
                        <a:srgbClr val="000000"/>
                      </a:solidFill>
                      <a:prstDash val="solid"/>
                    </a:lnT>
                    <a:lnB w="28575">
                      <a:solidFill>
                        <a:srgbClr val="000000"/>
                      </a:solidFill>
                      <a:prstDash val="solid"/>
                    </a:lnB>
                    <a:solidFill>
                      <a:srgbClr val="ED7700"/>
                    </a:solidFill>
                  </a:tcPr>
                </a:tc>
                <a:tc>
                  <a:txBody>
                    <a:bodyPr/>
                    <a:lstStyle/>
                    <a:p>
                      <a:pPr marL="172085" marR="156210" indent="154940">
                        <a:lnSpc>
                          <a:spcPts val="1150"/>
                        </a:lnSpc>
                        <a:spcBef>
                          <a:spcPts val="295"/>
                        </a:spcBef>
                      </a:pPr>
                      <a:r>
                        <a:rPr sz="1000" spc="-10" dirty="0">
                          <a:solidFill>
                            <a:srgbClr val="FFFFFF"/>
                          </a:solidFill>
                          <a:latin typeface="Arial"/>
                          <a:cs typeface="Arial"/>
                        </a:rPr>
                        <a:t>Okyanus Asidifikasyonu</a:t>
                      </a:r>
                      <a:endParaRPr sz="1000">
                        <a:latin typeface="Arial"/>
                        <a:cs typeface="Arial"/>
                      </a:endParaRPr>
                    </a:p>
                  </a:txBody>
                  <a:tcPr marL="0" marR="0" marT="37465" marB="0">
                    <a:lnT w="28575">
                      <a:solidFill>
                        <a:srgbClr val="000000"/>
                      </a:solidFill>
                      <a:prstDash val="solid"/>
                    </a:lnT>
                    <a:lnB w="28575">
                      <a:solidFill>
                        <a:srgbClr val="000000"/>
                      </a:solidFill>
                      <a:prstDash val="solid"/>
                    </a:lnB>
                    <a:solidFill>
                      <a:srgbClr val="ED7700"/>
                    </a:solidFill>
                  </a:tcPr>
                </a:tc>
                <a:tc>
                  <a:txBody>
                    <a:bodyPr/>
                    <a:lstStyle/>
                    <a:p>
                      <a:pPr marL="6350" algn="ctr">
                        <a:lnSpc>
                          <a:spcPct val="100000"/>
                        </a:lnSpc>
                        <a:spcBef>
                          <a:spcPts val="795"/>
                        </a:spcBef>
                      </a:pPr>
                      <a:r>
                        <a:rPr sz="1000" dirty="0">
                          <a:solidFill>
                            <a:srgbClr val="FFFFFF"/>
                          </a:solidFill>
                          <a:latin typeface="Arial"/>
                          <a:cs typeface="Arial"/>
                        </a:rPr>
                        <a:t>İklim</a:t>
                      </a:r>
                      <a:r>
                        <a:rPr sz="1000" spc="-25" dirty="0">
                          <a:solidFill>
                            <a:srgbClr val="FFFFFF"/>
                          </a:solidFill>
                          <a:latin typeface="Arial"/>
                          <a:cs typeface="Arial"/>
                        </a:rPr>
                        <a:t> </a:t>
                      </a:r>
                      <a:r>
                        <a:rPr sz="1000" spc="-10" dirty="0">
                          <a:solidFill>
                            <a:srgbClr val="FFFFFF"/>
                          </a:solidFill>
                          <a:latin typeface="Arial"/>
                          <a:cs typeface="Arial"/>
                        </a:rPr>
                        <a:t>Direnci</a:t>
                      </a:r>
                      <a:endParaRPr sz="1000">
                        <a:latin typeface="Arial"/>
                        <a:cs typeface="Arial"/>
                      </a:endParaRPr>
                    </a:p>
                  </a:txBody>
                  <a:tcPr marL="0" marR="0" marT="100965" marB="0">
                    <a:lnT w="28575">
                      <a:solidFill>
                        <a:srgbClr val="000000"/>
                      </a:solidFill>
                      <a:prstDash val="solid"/>
                    </a:lnT>
                    <a:lnB w="28575">
                      <a:solidFill>
                        <a:srgbClr val="000000"/>
                      </a:solidFill>
                      <a:prstDash val="solid"/>
                    </a:lnB>
                    <a:solidFill>
                      <a:srgbClr val="ED7700"/>
                    </a:solidFill>
                  </a:tcPr>
                </a:tc>
                <a:tc rowSpan="5">
                  <a:txBody>
                    <a:bodyPr/>
                    <a:lstStyle/>
                    <a:p>
                      <a:pPr>
                        <a:lnSpc>
                          <a:spcPct val="100000"/>
                        </a:lnSpc>
                      </a:pPr>
                      <a:endParaRPr sz="1100">
                        <a:latin typeface="Times New Roman"/>
                        <a:cs typeface="Times New Roman"/>
                      </a:endParaRPr>
                    </a:p>
                  </a:txBody>
                  <a:tcPr marL="0" marR="0" marT="0" marB="0"/>
                </a:tc>
                <a:extLst>
                  <a:ext uri="{0D108BD9-81ED-4DB2-BD59-A6C34878D82A}">
                    <a16:rowId xmlns:a16="http://schemas.microsoft.com/office/drawing/2014/main" val="10003"/>
                  </a:ext>
                </a:extLst>
              </a:tr>
              <a:tr h="365125">
                <a:tc>
                  <a:txBody>
                    <a:bodyPr/>
                    <a:lstStyle/>
                    <a:p>
                      <a:pPr marL="365125">
                        <a:lnSpc>
                          <a:spcPct val="100000"/>
                        </a:lnSpc>
                        <a:spcBef>
                          <a:spcPts val="795"/>
                        </a:spcBef>
                      </a:pPr>
                      <a:r>
                        <a:rPr sz="1000" spc="-20" dirty="0">
                          <a:solidFill>
                            <a:srgbClr val="FFFFFF"/>
                          </a:solidFill>
                          <a:latin typeface="Arial"/>
                          <a:cs typeface="Arial"/>
                        </a:rPr>
                        <a:t>Orman</a:t>
                      </a:r>
                      <a:endParaRPr sz="1000">
                        <a:latin typeface="Arial"/>
                        <a:cs typeface="Arial"/>
                      </a:endParaRPr>
                    </a:p>
                  </a:txBody>
                  <a:tcPr marL="0" marR="0" marT="100965" marB="0">
                    <a:lnT w="28575">
                      <a:solidFill>
                        <a:srgbClr val="000000"/>
                      </a:solidFill>
                      <a:prstDash val="solid"/>
                    </a:lnT>
                    <a:solidFill>
                      <a:srgbClr val="ED7700"/>
                    </a:solidFill>
                  </a:tcPr>
                </a:tc>
                <a:tc>
                  <a:txBody>
                    <a:bodyPr/>
                    <a:lstStyle/>
                    <a:p>
                      <a:pPr marL="7620" algn="ctr">
                        <a:lnSpc>
                          <a:spcPct val="100000"/>
                        </a:lnSpc>
                        <a:spcBef>
                          <a:spcPts val="795"/>
                        </a:spcBef>
                      </a:pPr>
                      <a:r>
                        <a:rPr sz="1000" spc="-10" dirty="0">
                          <a:solidFill>
                            <a:srgbClr val="FFFFFF"/>
                          </a:solidFill>
                          <a:latin typeface="Arial"/>
                          <a:cs typeface="Arial"/>
                        </a:rPr>
                        <a:t>Sanayi</a:t>
                      </a:r>
                      <a:endParaRPr sz="1000">
                        <a:latin typeface="Arial"/>
                        <a:cs typeface="Arial"/>
                      </a:endParaRPr>
                    </a:p>
                  </a:txBody>
                  <a:tcPr marL="0" marR="0" marT="100965" marB="0">
                    <a:lnR w="9525">
                      <a:solidFill>
                        <a:srgbClr val="FFFFFF"/>
                      </a:solidFill>
                      <a:prstDash val="solid"/>
                    </a:lnR>
                    <a:lnT w="28575">
                      <a:solidFill>
                        <a:srgbClr val="000000"/>
                      </a:solidFill>
                      <a:prstDash val="solid"/>
                    </a:lnT>
                    <a:lnB w="28575">
                      <a:solidFill>
                        <a:srgbClr val="000000"/>
                      </a:solidFill>
                      <a:prstDash val="solid"/>
                    </a:lnB>
                    <a:solidFill>
                      <a:srgbClr val="ED7700"/>
                    </a:solidFill>
                  </a:tcPr>
                </a:tc>
                <a:tc>
                  <a:txBody>
                    <a:bodyPr/>
                    <a:lstStyle/>
                    <a:p>
                      <a:pPr marL="9525" algn="ctr">
                        <a:lnSpc>
                          <a:spcPct val="100000"/>
                        </a:lnSpc>
                        <a:spcBef>
                          <a:spcPts val="795"/>
                        </a:spcBef>
                      </a:pPr>
                      <a:r>
                        <a:rPr sz="1000" dirty="0">
                          <a:solidFill>
                            <a:srgbClr val="FFFFFF"/>
                          </a:solidFill>
                          <a:latin typeface="Arial"/>
                          <a:cs typeface="Arial"/>
                        </a:rPr>
                        <a:t>Sera</a:t>
                      </a:r>
                      <a:r>
                        <a:rPr sz="1000" spc="-40" dirty="0">
                          <a:solidFill>
                            <a:srgbClr val="FFFFFF"/>
                          </a:solidFill>
                          <a:latin typeface="Arial"/>
                          <a:cs typeface="Arial"/>
                        </a:rPr>
                        <a:t> </a:t>
                      </a:r>
                      <a:r>
                        <a:rPr sz="1000" spc="-10" dirty="0">
                          <a:solidFill>
                            <a:srgbClr val="FFFFFF"/>
                          </a:solidFill>
                          <a:latin typeface="Arial"/>
                          <a:cs typeface="Arial"/>
                        </a:rPr>
                        <a:t>Gazları</a:t>
                      </a:r>
                      <a:endParaRPr sz="1000">
                        <a:latin typeface="Arial"/>
                        <a:cs typeface="Arial"/>
                      </a:endParaRPr>
                    </a:p>
                  </a:txBody>
                  <a:tcPr marL="0" marR="0" marT="100965" marB="0">
                    <a:lnL w="9525">
                      <a:solidFill>
                        <a:srgbClr val="FFFFFF"/>
                      </a:solidFill>
                      <a:prstDash val="solid"/>
                    </a:lnL>
                    <a:lnT w="28575">
                      <a:solidFill>
                        <a:srgbClr val="000000"/>
                      </a:solidFill>
                      <a:prstDash val="solid"/>
                    </a:lnT>
                    <a:solidFill>
                      <a:srgbClr val="ED7700"/>
                    </a:solidFill>
                  </a:tcPr>
                </a:tc>
                <a:tc>
                  <a:txBody>
                    <a:bodyPr/>
                    <a:lstStyle/>
                    <a:p>
                      <a:pPr marL="6350" algn="ctr">
                        <a:lnSpc>
                          <a:spcPct val="100000"/>
                        </a:lnSpc>
                        <a:spcBef>
                          <a:spcPts val="795"/>
                        </a:spcBef>
                      </a:pPr>
                      <a:r>
                        <a:rPr sz="1000" dirty="0">
                          <a:solidFill>
                            <a:srgbClr val="FFFFFF"/>
                          </a:solidFill>
                          <a:latin typeface="Arial"/>
                          <a:cs typeface="Arial"/>
                        </a:rPr>
                        <a:t>Suyun</a:t>
                      </a:r>
                      <a:r>
                        <a:rPr sz="1000" spc="-45" dirty="0">
                          <a:solidFill>
                            <a:srgbClr val="FFFFFF"/>
                          </a:solidFill>
                          <a:latin typeface="Arial"/>
                          <a:cs typeface="Arial"/>
                        </a:rPr>
                        <a:t> </a:t>
                      </a:r>
                      <a:r>
                        <a:rPr sz="1000" spc="-10" dirty="0">
                          <a:solidFill>
                            <a:srgbClr val="FFFFFF"/>
                          </a:solidFill>
                          <a:latin typeface="Arial"/>
                          <a:cs typeface="Arial"/>
                        </a:rPr>
                        <a:t>Geleceği</a:t>
                      </a:r>
                      <a:endParaRPr sz="1000">
                        <a:latin typeface="Arial"/>
                        <a:cs typeface="Arial"/>
                      </a:endParaRPr>
                    </a:p>
                  </a:txBody>
                  <a:tcPr marL="0" marR="0" marT="100965" marB="0">
                    <a:lnT w="28575">
                      <a:solidFill>
                        <a:srgbClr val="000000"/>
                      </a:solidFill>
                      <a:prstDash val="solid"/>
                    </a:lnT>
                    <a:lnB w="28575">
                      <a:solidFill>
                        <a:srgbClr val="000000"/>
                      </a:solidFill>
                      <a:prstDash val="solid"/>
                    </a:lnB>
                    <a:solidFill>
                      <a:srgbClr val="ED7700"/>
                    </a:solidFill>
                  </a:tcPr>
                </a:tc>
                <a:tc>
                  <a:txBody>
                    <a:bodyPr/>
                    <a:lstStyle/>
                    <a:p>
                      <a:pPr marL="8255" algn="ctr">
                        <a:lnSpc>
                          <a:spcPct val="100000"/>
                        </a:lnSpc>
                        <a:spcBef>
                          <a:spcPts val="795"/>
                        </a:spcBef>
                      </a:pPr>
                      <a:r>
                        <a:rPr sz="1000" dirty="0">
                          <a:solidFill>
                            <a:srgbClr val="FFFFFF"/>
                          </a:solidFill>
                          <a:latin typeface="Arial"/>
                          <a:cs typeface="Arial"/>
                        </a:rPr>
                        <a:t>Kentsel</a:t>
                      </a:r>
                      <a:r>
                        <a:rPr sz="1000" spc="-40" dirty="0">
                          <a:solidFill>
                            <a:srgbClr val="FFFFFF"/>
                          </a:solidFill>
                          <a:latin typeface="Arial"/>
                          <a:cs typeface="Arial"/>
                        </a:rPr>
                        <a:t> </a:t>
                      </a:r>
                      <a:r>
                        <a:rPr sz="1000" spc="-10" dirty="0">
                          <a:solidFill>
                            <a:srgbClr val="FFFFFF"/>
                          </a:solidFill>
                          <a:latin typeface="Arial"/>
                          <a:cs typeface="Arial"/>
                        </a:rPr>
                        <a:t>Yapılaşma</a:t>
                      </a:r>
                      <a:endParaRPr sz="1000">
                        <a:latin typeface="Arial"/>
                        <a:cs typeface="Arial"/>
                      </a:endParaRPr>
                    </a:p>
                  </a:txBody>
                  <a:tcPr marL="0" marR="0" marT="100965" marB="0">
                    <a:lnT w="28575">
                      <a:solidFill>
                        <a:srgbClr val="000000"/>
                      </a:solidFill>
                      <a:prstDash val="solid"/>
                    </a:lnT>
                    <a:lnB w="28575">
                      <a:solidFill>
                        <a:srgbClr val="000000"/>
                      </a:solidFill>
                      <a:prstDash val="solid"/>
                    </a:lnB>
                    <a:solidFill>
                      <a:srgbClr val="ED7700"/>
                    </a:solidFill>
                  </a:tcPr>
                </a:tc>
                <a:tc vMerge="1">
                  <a:txBody>
                    <a:bodyPr/>
                    <a:lstStyle/>
                    <a:p>
                      <a:endParaRPr/>
                    </a:p>
                  </a:txBody>
                  <a:tcPr marL="0" marR="0" marT="0" marB="0"/>
                </a:tc>
                <a:extLst>
                  <a:ext uri="{0D108BD9-81ED-4DB2-BD59-A6C34878D82A}">
                    <a16:rowId xmlns:a16="http://schemas.microsoft.com/office/drawing/2014/main" val="10004"/>
                  </a:ext>
                </a:extLst>
              </a:tr>
              <a:tr h="365125">
                <a:tc rowSpan="3">
                  <a:txBody>
                    <a:bodyPr/>
                    <a:lstStyle/>
                    <a:p>
                      <a:pPr>
                        <a:lnSpc>
                          <a:spcPct val="100000"/>
                        </a:lnSpc>
                      </a:pPr>
                      <a:endParaRPr sz="1100">
                        <a:latin typeface="Times New Roman"/>
                        <a:cs typeface="Times New Roman"/>
                      </a:endParaRPr>
                    </a:p>
                  </a:txBody>
                  <a:tcPr marL="0" marR="0" marT="0" marB="0"/>
                </a:tc>
                <a:tc>
                  <a:txBody>
                    <a:bodyPr/>
                    <a:lstStyle/>
                    <a:p>
                      <a:pPr marL="6350" algn="ctr">
                        <a:lnSpc>
                          <a:spcPct val="100000"/>
                        </a:lnSpc>
                        <a:spcBef>
                          <a:spcPts val="790"/>
                        </a:spcBef>
                      </a:pPr>
                      <a:r>
                        <a:rPr sz="1000" spc="-10" dirty="0">
                          <a:solidFill>
                            <a:srgbClr val="FFFFFF"/>
                          </a:solidFill>
                          <a:latin typeface="Arial"/>
                          <a:cs typeface="Arial"/>
                        </a:rPr>
                        <a:t>Tarım</a:t>
                      </a:r>
                      <a:endParaRPr sz="1000">
                        <a:latin typeface="Arial"/>
                        <a:cs typeface="Arial"/>
                      </a:endParaRPr>
                    </a:p>
                  </a:txBody>
                  <a:tcPr marL="0" marR="0" marT="100330" marB="0">
                    <a:lnR w="9525">
                      <a:solidFill>
                        <a:srgbClr val="FFFFFF"/>
                      </a:solidFill>
                      <a:prstDash val="solid"/>
                    </a:lnR>
                    <a:lnT w="28575">
                      <a:solidFill>
                        <a:srgbClr val="000000"/>
                      </a:solidFill>
                      <a:prstDash val="solid"/>
                    </a:lnT>
                    <a:lnB w="28575">
                      <a:solidFill>
                        <a:srgbClr val="000000"/>
                      </a:solidFill>
                      <a:prstDash val="solid"/>
                    </a:lnB>
                    <a:solidFill>
                      <a:srgbClr val="ED7700"/>
                    </a:solidFill>
                  </a:tcPr>
                </a:tc>
                <a:tc rowSpan="2">
                  <a:txBody>
                    <a:bodyPr/>
                    <a:lstStyle/>
                    <a:p>
                      <a:pPr>
                        <a:lnSpc>
                          <a:spcPct val="100000"/>
                        </a:lnSpc>
                      </a:pPr>
                      <a:endParaRPr sz="1100">
                        <a:latin typeface="Times New Roman"/>
                        <a:cs typeface="Times New Roman"/>
                      </a:endParaRPr>
                    </a:p>
                  </a:txBody>
                  <a:tcPr marL="0" marR="0" marT="0" marB="0">
                    <a:lnL w="9525">
                      <a:solidFill>
                        <a:srgbClr val="FFFFFF"/>
                      </a:solidFill>
                      <a:prstDash val="solid"/>
                    </a:lnL>
                  </a:tcPr>
                </a:tc>
                <a:tc>
                  <a:txBody>
                    <a:bodyPr/>
                    <a:lstStyle/>
                    <a:p>
                      <a:pPr marL="5715" algn="ctr">
                        <a:lnSpc>
                          <a:spcPct val="100000"/>
                        </a:lnSpc>
                        <a:spcBef>
                          <a:spcPts val="790"/>
                        </a:spcBef>
                      </a:pPr>
                      <a:r>
                        <a:rPr sz="1000" dirty="0">
                          <a:solidFill>
                            <a:srgbClr val="FFFFFF"/>
                          </a:solidFill>
                          <a:latin typeface="Arial"/>
                          <a:cs typeface="Arial"/>
                        </a:rPr>
                        <a:t>Su</a:t>
                      </a:r>
                      <a:r>
                        <a:rPr sz="1000" spc="-15" dirty="0">
                          <a:solidFill>
                            <a:srgbClr val="FFFFFF"/>
                          </a:solidFill>
                          <a:latin typeface="Arial"/>
                          <a:cs typeface="Arial"/>
                        </a:rPr>
                        <a:t> </a:t>
                      </a:r>
                      <a:r>
                        <a:rPr sz="1000" spc="-10" dirty="0">
                          <a:solidFill>
                            <a:srgbClr val="FFFFFF"/>
                          </a:solidFill>
                          <a:latin typeface="Arial"/>
                          <a:cs typeface="Arial"/>
                        </a:rPr>
                        <a:t>Kirliliği</a:t>
                      </a:r>
                      <a:endParaRPr sz="1000">
                        <a:latin typeface="Arial"/>
                        <a:cs typeface="Arial"/>
                      </a:endParaRPr>
                    </a:p>
                  </a:txBody>
                  <a:tcPr marL="0" marR="0" marT="100330" marB="0">
                    <a:lnT w="28575">
                      <a:solidFill>
                        <a:srgbClr val="000000"/>
                      </a:solidFill>
                      <a:prstDash val="solid"/>
                    </a:lnT>
                    <a:lnB w="28575">
                      <a:solidFill>
                        <a:srgbClr val="000000"/>
                      </a:solidFill>
                      <a:prstDash val="solid"/>
                    </a:lnB>
                    <a:solidFill>
                      <a:srgbClr val="ED7700"/>
                    </a:solidFill>
                  </a:tcPr>
                </a:tc>
                <a:tc>
                  <a:txBody>
                    <a:bodyPr/>
                    <a:lstStyle/>
                    <a:p>
                      <a:pPr marL="518159" marR="233045" indent="-268605">
                        <a:lnSpc>
                          <a:spcPts val="1150"/>
                        </a:lnSpc>
                        <a:spcBef>
                          <a:spcPts val="295"/>
                        </a:spcBef>
                      </a:pPr>
                      <a:r>
                        <a:rPr sz="1000" dirty="0">
                          <a:solidFill>
                            <a:srgbClr val="FFFFFF"/>
                          </a:solidFill>
                          <a:latin typeface="Arial"/>
                          <a:cs typeface="Arial"/>
                        </a:rPr>
                        <a:t>Sağlık</a:t>
                      </a:r>
                      <a:r>
                        <a:rPr sz="1000" spc="-20" dirty="0">
                          <a:solidFill>
                            <a:srgbClr val="FFFFFF"/>
                          </a:solidFill>
                          <a:latin typeface="Arial"/>
                          <a:cs typeface="Arial"/>
                        </a:rPr>
                        <a:t> </a:t>
                      </a:r>
                      <a:r>
                        <a:rPr sz="1000" dirty="0">
                          <a:solidFill>
                            <a:srgbClr val="FFFFFF"/>
                          </a:solidFill>
                          <a:latin typeface="Arial"/>
                          <a:cs typeface="Arial"/>
                        </a:rPr>
                        <a:t>ve</a:t>
                      </a:r>
                      <a:r>
                        <a:rPr sz="1000" spc="-20" dirty="0">
                          <a:solidFill>
                            <a:srgbClr val="FFFFFF"/>
                          </a:solidFill>
                          <a:latin typeface="Arial"/>
                          <a:cs typeface="Arial"/>
                        </a:rPr>
                        <a:t> </a:t>
                      </a:r>
                      <a:r>
                        <a:rPr sz="1000" spc="-10" dirty="0">
                          <a:solidFill>
                            <a:srgbClr val="FFFFFF"/>
                          </a:solidFill>
                          <a:latin typeface="Arial"/>
                          <a:cs typeface="Arial"/>
                        </a:rPr>
                        <a:t>Kaliteli Yaşam</a:t>
                      </a:r>
                      <a:endParaRPr sz="1000">
                        <a:latin typeface="Arial"/>
                        <a:cs typeface="Arial"/>
                      </a:endParaRPr>
                    </a:p>
                  </a:txBody>
                  <a:tcPr marL="0" marR="0" marT="37465" marB="0">
                    <a:lnT w="28575">
                      <a:solidFill>
                        <a:srgbClr val="000000"/>
                      </a:solidFill>
                      <a:prstDash val="solid"/>
                    </a:lnT>
                    <a:solidFill>
                      <a:srgbClr val="ED7700"/>
                    </a:solidFill>
                  </a:tcPr>
                </a:tc>
                <a:tc vMerge="1">
                  <a:txBody>
                    <a:bodyPr/>
                    <a:lstStyle/>
                    <a:p>
                      <a:endParaRPr/>
                    </a:p>
                  </a:txBody>
                  <a:tcPr marL="0" marR="0" marT="0" marB="0"/>
                </a:tc>
                <a:extLst>
                  <a:ext uri="{0D108BD9-81ED-4DB2-BD59-A6C34878D82A}">
                    <a16:rowId xmlns:a16="http://schemas.microsoft.com/office/drawing/2014/main" val="10005"/>
                  </a:ext>
                </a:extLst>
              </a:tr>
              <a:tr h="363855">
                <a:tc vMerge="1">
                  <a:txBody>
                    <a:bodyPr/>
                    <a:lstStyle/>
                    <a:p>
                      <a:endParaRPr/>
                    </a:p>
                  </a:txBody>
                  <a:tcPr marL="0" marR="0" marT="0" marB="0"/>
                </a:tc>
                <a:tc>
                  <a:txBody>
                    <a:bodyPr/>
                    <a:lstStyle/>
                    <a:p>
                      <a:pPr marL="6985" algn="ctr">
                        <a:lnSpc>
                          <a:spcPct val="100000"/>
                        </a:lnSpc>
                        <a:spcBef>
                          <a:spcPts val="780"/>
                        </a:spcBef>
                      </a:pPr>
                      <a:r>
                        <a:rPr sz="1000" spc="-10" dirty="0">
                          <a:solidFill>
                            <a:srgbClr val="FFFFFF"/>
                          </a:solidFill>
                          <a:latin typeface="Arial"/>
                          <a:cs typeface="Arial"/>
                        </a:rPr>
                        <a:t>Turizm</a:t>
                      </a:r>
                      <a:endParaRPr sz="1000">
                        <a:latin typeface="Arial"/>
                        <a:cs typeface="Arial"/>
                      </a:endParaRPr>
                    </a:p>
                  </a:txBody>
                  <a:tcPr marL="0" marR="0" marT="99060" marB="0">
                    <a:lnR w="9525">
                      <a:solidFill>
                        <a:srgbClr val="FFFFFF"/>
                      </a:solidFill>
                      <a:prstDash val="solid"/>
                    </a:lnR>
                    <a:lnT w="28575">
                      <a:solidFill>
                        <a:srgbClr val="000000"/>
                      </a:solidFill>
                      <a:prstDash val="solid"/>
                    </a:lnT>
                    <a:lnB w="28575">
                      <a:solidFill>
                        <a:srgbClr val="000000"/>
                      </a:solidFill>
                      <a:prstDash val="solid"/>
                    </a:lnB>
                    <a:solidFill>
                      <a:srgbClr val="ED7700"/>
                    </a:solidFill>
                  </a:tcPr>
                </a:tc>
                <a:tc vMerge="1">
                  <a:txBody>
                    <a:bodyPr/>
                    <a:lstStyle/>
                    <a:p>
                      <a:endParaRPr/>
                    </a:p>
                  </a:txBody>
                  <a:tcPr marL="0" marR="0" marT="0" marB="0">
                    <a:lnL w="9525">
                      <a:solidFill>
                        <a:srgbClr val="FFFFFF"/>
                      </a:solidFill>
                      <a:prstDash val="solid"/>
                    </a:lnL>
                  </a:tcPr>
                </a:tc>
                <a:tc>
                  <a:txBody>
                    <a:bodyPr/>
                    <a:lstStyle/>
                    <a:p>
                      <a:pPr marL="9525" algn="ctr">
                        <a:lnSpc>
                          <a:spcPct val="100000"/>
                        </a:lnSpc>
                        <a:spcBef>
                          <a:spcPts val="780"/>
                        </a:spcBef>
                      </a:pPr>
                      <a:r>
                        <a:rPr sz="1000" dirty="0">
                          <a:solidFill>
                            <a:srgbClr val="FFFFFF"/>
                          </a:solidFill>
                          <a:latin typeface="Arial"/>
                          <a:cs typeface="Arial"/>
                        </a:rPr>
                        <a:t>Su</a:t>
                      </a:r>
                      <a:r>
                        <a:rPr sz="1000" spc="-15" dirty="0">
                          <a:solidFill>
                            <a:srgbClr val="FFFFFF"/>
                          </a:solidFill>
                          <a:latin typeface="Arial"/>
                          <a:cs typeface="Arial"/>
                        </a:rPr>
                        <a:t> </a:t>
                      </a:r>
                      <a:r>
                        <a:rPr sz="1000" spc="-10" dirty="0">
                          <a:solidFill>
                            <a:srgbClr val="FFFFFF"/>
                          </a:solidFill>
                          <a:latin typeface="Arial"/>
                          <a:cs typeface="Arial"/>
                        </a:rPr>
                        <a:t>Yönetimi</a:t>
                      </a:r>
                      <a:endParaRPr sz="1000">
                        <a:latin typeface="Arial"/>
                        <a:cs typeface="Arial"/>
                      </a:endParaRPr>
                    </a:p>
                  </a:txBody>
                  <a:tcPr marL="0" marR="0" marT="99060" marB="0">
                    <a:lnT w="28575">
                      <a:solidFill>
                        <a:srgbClr val="000000"/>
                      </a:solidFill>
                      <a:prstDash val="solid"/>
                    </a:lnT>
                    <a:solidFill>
                      <a:srgbClr val="ED7700"/>
                    </a:solidFill>
                  </a:tcPr>
                </a:tc>
                <a:tc rowSpan="2">
                  <a:txBody>
                    <a:bodyPr/>
                    <a:lstStyle/>
                    <a:p>
                      <a:pPr marL="0" algn="l" rtl="0">
                        <a:lnSpc>
                          <a:spcPct val="100000"/>
                        </a:lnSpc>
                      </a:pPr>
                      <a:endParaRPr sz="1100" dirty="0">
                        <a:latin typeface="Times New Roman"/>
                        <a:cs typeface="Times New Roman"/>
                      </a:endParaRPr>
                    </a:p>
                  </a:txBody>
                  <a:tcPr marL="0" marR="0" marT="0" marB="0"/>
                </a:tc>
                <a:tc vMerge="1">
                  <a:txBody>
                    <a:bodyPr/>
                    <a:lstStyle/>
                    <a:p>
                      <a:endParaRPr/>
                    </a:p>
                  </a:txBody>
                  <a:tcPr marL="0" marR="0" marT="0" marB="0"/>
                </a:tc>
                <a:extLst>
                  <a:ext uri="{0D108BD9-81ED-4DB2-BD59-A6C34878D82A}">
                    <a16:rowId xmlns:a16="http://schemas.microsoft.com/office/drawing/2014/main" val="10006"/>
                  </a:ext>
                </a:extLst>
              </a:tr>
              <a:tr h="355600">
                <a:tc vMerge="1">
                  <a:txBody>
                    <a:bodyPr/>
                    <a:lstStyle/>
                    <a:p>
                      <a:endParaRPr/>
                    </a:p>
                  </a:txBody>
                  <a:tcPr marL="0" marR="0" marT="0" marB="0"/>
                </a:tc>
                <a:tc>
                  <a:txBody>
                    <a:bodyPr/>
                    <a:lstStyle/>
                    <a:p>
                      <a:pPr marL="8255" algn="ctr">
                        <a:lnSpc>
                          <a:spcPct val="100000"/>
                        </a:lnSpc>
                        <a:spcBef>
                          <a:spcPts val="795"/>
                        </a:spcBef>
                      </a:pPr>
                      <a:r>
                        <a:rPr sz="1000" spc="-10" dirty="0">
                          <a:solidFill>
                            <a:srgbClr val="FFFFFF"/>
                          </a:solidFill>
                          <a:latin typeface="Arial"/>
                          <a:cs typeface="Arial"/>
                        </a:rPr>
                        <a:t>Ulaşım</a:t>
                      </a:r>
                      <a:endParaRPr sz="1000">
                        <a:latin typeface="Arial"/>
                        <a:cs typeface="Arial"/>
                      </a:endParaRPr>
                    </a:p>
                  </a:txBody>
                  <a:tcPr marL="0" marR="0" marT="100965" marB="0">
                    <a:lnR w="9525">
                      <a:solidFill>
                        <a:srgbClr val="FFFFFF"/>
                      </a:solidFill>
                      <a:prstDash val="solid"/>
                    </a:lnR>
                    <a:lnT w="28575">
                      <a:solidFill>
                        <a:srgbClr val="000000"/>
                      </a:solidFill>
                      <a:prstDash val="solid"/>
                    </a:lnT>
                    <a:solidFill>
                      <a:srgbClr val="ED7700"/>
                    </a:solidFill>
                  </a:tcPr>
                </a:tc>
                <a:tc gridSpan="2">
                  <a:txBody>
                    <a:bodyPr/>
                    <a:lstStyle/>
                    <a:p>
                      <a:pPr marL="0" algn="l" rtl="0">
                        <a:lnSpc>
                          <a:spcPct val="100000"/>
                        </a:lnSpc>
                      </a:pPr>
                      <a:endParaRPr sz="1100" dirty="0">
                        <a:latin typeface="Times New Roman"/>
                        <a:cs typeface="Times New Roman"/>
                      </a:endParaRPr>
                    </a:p>
                  </a:txBody>
                  <a:tcPr marL="0" marR="0" marT="0" marB="0">
                    <a:lnL w="9525">
                      <a:solidFill>
                        <a:srgbClr val="FFFFFF"/>
                      </a:solidFill>
                      <a:prstDash val="solid"/>
                    </a:lnL>
                  </a:tcPr>
                </a:tc>
                <a:tc hMerge="1">
                  <a:txBody>
                    <a:bodyPr/>
                    <a:lstStyle/>
                    <a:p>
                      <a:endParaRPr/>
                    </a:p>
                  </a:txBody>
                  <a:tcPr marL="0" marR="0" marT="0" marB="0"/>
                </a:tc>
                <a:tc vMerge="1">
                  <a:txBody>
                    <a:bodyPr/>
                    <a:lstStyle/>
                    <a:p>
                      <a:endParaRPr/>
                    </a:p>
                  </a:txBody>
                  <a:tcPr marL="0" marR="0" marT="0" marB="0"/>
                </a:tc>
                <a:tc v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5" name="object 5"/>
          <p:cNvSpPr txBox="1"/>
          <p:nvPr/>
        </p:nvSpPr>
        <p:spPr>
          <a:xfrm>
            <a:off x="2564384" y="6593833"/>
            <a:ext cx="2433955" cy="197490"/>
          </a:xfrm>
          <a:prstGeom prst="rect">
            <a:avLst/>
          </a:prstGeom>
        </p:spPr>
        <p:txBody>
          <a:bodyPr vert="horz" wrap="square" lIns="0" tIns="12700" rIns="0" bIns="0" rtlCol="0">
            <a:spAutoFit/>
          </a:bodyPr>
          <a:lstStyle/>
          <a:p>
            <a:pPr marL="12700">
              <a:spcBef>
                <a:spcPts val="100"/>
              </a:spcBef>
            </a:pPr>
            <a:r>
              <a:rPr sz="1200" dirty="0">
                <a:latin typeface="Arial"/>
                <a:cs typeface="Arial"/>
              </a:rPr>
              <a:t>Şekil</a:t>
            </a:r>
            <a:r>
              <a:rPr sz="1200" spc="-15" dirty="0">
                <a:latin typeface="Arial"/>
                <a:cs typeface="Arial"/>
              </a:rPr>
              <a:t> </a:t>
            </a:r>
            <a:r>
              <a:rPr sz="1200" dirty="0">
                <a:latin typeface="Arial"/>
                <a:cs typeface="Arial"/>
              </a:rPr>
              <a:t>1: </a:t>
            </a:r>
            <a:r>
              <a:rPr sz="1200" b="1" i="1" dirty="0">
                <a:latin typeface="Arial"/>
                <a:cs typeface="Arial"/>
              </a:rPr>
              <a:t>Ana</a:t>
            </a:r>
            <a:r>
              <a:rPr sz="1200" b="1" i="1" spc="-10" dirty="0">
                <a:latin typeface="Arial"/>
                <a:cs typeface="Arial"/>
              </a:rPr>
              <a:t> </a:t>
            </a:r>
            <a:r>
              <a:rPr sz="1200" b="1" i="1" dirty="0">
                <a:latin typeface="Arial"/>
                <a:cs typeface="Arial"/>
              </a:rPr>
              <a:t>Alanlar</a:t>
            </a:r>
            <a:r>
              <a:rPr sz="1200" b="1" i="1" spc="10" dirty="0">
                <a:latin typeface="Arial"/>
                <a:cs typeface="Arial"/>
              </a:rPr>
              <a:t> </a:t>
            </a:r>
            <a:r>
              <a:rPr sz="1200" b="1" i="1" dirty="0">
                <a:latin typeface="Arial"/>
                <a:cs typeface="Arial"/>
              </a:rPr>
              <a:t>ve Alt</a:t>
            </a:r>
            <a:r>
              <a:rPr sz="1200" b="1" i="1" spc="5" dirty="0">
                <a:latin typeface="Arial"/>
                <a:cs typeface="Arial"/>
              </a:rPr>
              <a:t> </a:t>
            </a:r>
            <a:r>
              <a:rPr sz="1200" b="1" i="1" spc="-10" dirty="0">
                <a:latin typeface="Arial"/>
                <a:cs typeface="Arial"/>
              </a:rPr>
              <a:t>Alanlar</a:t>
            </a:r>
            <a:endParaRPr sz="1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a:lnSpc>
                <a:spcPts val="1425"/>
              </a:lnSpc>
            </a:pPr>
            <a:r>
              <a:rPr dirty="0"/>
              <a:t>5</a:t>
            </a:r>
          </a:p>
        </p:txBody>
      </p:sp>
      <p:sp>
        <p:nvSpPr>
          <p:cNvPr id="8" name="object 4">
            <a:extLst>
              <a:ext uri="{FF2B5EF4-FFF2-40B4-BE49-F238E27FC236}">
                <a16:creationId xmlns:a16="http://schemas.microsoft.com/office/drawing/2014/main" id="{8CBF9DD0-CE58-EE56-F43B-BD3A5B77730A}"/>
              </a:ext>
            </a:extLst>
          </p:cNvPr>
          <p:cNvSpPr txBox="1"/>
          <p:nvPr/>
        </p:nvSpPr>
        <p:spPr>
          <a:xfrm>
            <a:off x="681354" y="1384300"/>
            <a:ext cx="6373495" cy="8296502"/>
          </a:xfrm>
          <a:prstGeom prst="rect">
            <a:avLst/>
          </a:prstGeom>
        </p:spPr>
        <p:txBody>
          <a:bodyPr vert="horz" wrap="square" lIns="0" tIns="12065" rIns="0" bIns="0" rtlCol="0">
            <a:spAutoFit/>
          </a:bodyPr>
          <a:lstStyle/>
          <a:p>
            <a:pPr marL="12064" algn="just">
              <a:spcBef>
                <a:spcPts val="95"/>
              </a:spcBef>
              <a:tabLst>
                <a:tab pos="247016" algn="l"/>
              </a:tabLst>
            </a:pPr>
            <a:endParaRPr lang="tr-TR" sz="1400" b="1" dirty="0">
              <a:solidFill>
                <a:srgbClr val="B31116"/>
              </a:solidFill>
              <a:latin typeface="Arial"/>
              <a:cs typeface="Arial"/>
            </a:endParaRPr>
          </a:p>
          <a:p>
            <a:pPr marL="12064" algn="just">
              <a:spcBef>
                <a:spcPts val="95"/>
              </a:spcBef>
              <a:tabLst>
                <a:tab pos="247016" algn="l"/>
              </a:tabLst>
            </a:pPr>
            <a:r>
              <a:rPr lang="tr-TR" b="1" dirty="0">
                <a:solidFill>
                  <a:srgbClr val="B31116"/>
                </a:solidFill>
                <a:latin typeface="Arial"/>
                <a:cs typeface="Arial"/>
              </a:rPr>
              <a:t>DEĞERLENDİRME</a:t>
            </a:r>
            <a:r>
              <a:rPr lang="tr-TR" b="1" spc="-55" dirty="0">
                <a:solidFill>
                  <a:srgbClr val="B31116"/>
                </a:solidFill>
                <a:latin typeface="Arial"/>
                <a:cs typeface="Arial"/>
              </a:rPr>
              <a:t> </a:t>
            </a:r>
            <a:r>
              <a:rPr lang="tr-TR" b="1" dirty="0">
                <a:solidFill>
                  <a:srgbClr val="B31116"/>
                </a:solidFill>
                <a:latin typeface="Arial"/>
                <a:cs typeface="Arial"/>
              </a:rPr>
              <a:t>YÖNTEMİ</a:t>
            </a:r>
            <a:r>
              <a:rPr lang="tr-TR" b="1" spc="-55" dirty="0">
                <a:solidFill>
                  <a:srgbClr val="B31116"/>
                </a:solidFill>
                <a:latin typeface="Arial"/>
                <a:cs typeface="Arial"/>
              </a:rPr>
              <a:t> </a:t>
            </a:r>
            <a:r>
              <a:rPr lang="tr-TR" b="1" dirty="0">
                <a:solidFill>
                  <a:srgbClr val="B31116"/>
                </a:solidFill>
                <a:latin typeface="Arial"/>
                <a:cs typeface="Arial"/>
              </a:rPr>
              <a:t>VE</a:t>
            </a:r>
            <a:r>
              <a:rPr lang="tr-TR" b="1" spc="-55" dirty="0">
                <a:solidFill>
                  <a:srgbClr val="B31116"/>
                </a:solidFill>
                <a:latin typeface="Arial"/>
                <a:cs typeface="Arial"/>
              </a:rPr>
              <a:t> </a:t>
            </a:r>
            <a:r>
              <a:rPr lang="tr-TR" b="1" spc="-10" dirty="0">
                <a:solidFill>
                  <a:srgbClr val="B31116"/>
                </a:solidFill>
                <a:latin typeface="Arial"/>
                <a:cs typeface="Arial"/>
              </a:rPr>
              <a:t>KRİTERLERİ</a:t>
            </a:r>
            <a:endParaRPr lang="tr-TR" dirty="0">
              <a:latin typeface="Arial"/>
              <a:cs typeface="Arial"/>
            </a:endParaRPr>
          </a:p>
          <a:p>
            <a:pPr marL="460377" marR="5080" lvl="1" indent="-448311" algn="just">
              <a:lnSpc>
                <a:spcPct val="120000"/>
              </a:lnSpc>
              <a:spcBef>
                <a:spcPts val="870"/>
              </a:spcBef>
              <a:buClr>
                <a:srgbClr val="B31116"/>
              </a:buClr>
              <a:buAutoNum type="arabicPeriod"/>
              <a:tabLst>
                <a:tab pos="461011" algn="l"/>
              </a:tabLst>
            </a:pPr>
            <a:r>
              <a:rPr sz="1400" dirty="0" err="1">
                <a:latin typeface="Arial"/>
                <a:cs typeface="Arial"/>
              </a:rPr>
              <a:t>Öğrenciler</a:t>
            </a:r>
            <a:r>
              <a:rPr sz="1400" spc="-70" dirty="0">
                <a:latin typeface="Arial"/>
                <a:cs typeface="Arial"/>
              </a:rPr>
              <a:t> </a:t>
            </a:r>
            <a:r>
              <a:rPr sz="1400" dirty="0">
                <a:latin typeface="Arial"/>
                <a:cs typeface="Arial"/>
              </a:rPr>
              <a:t>tarafından</a:t>
            </a:r>
            <a:r>
              <a:rPr sz="1400" spc="-70" dirty="0">
                <a:latin typeface="Arial"/>
                <a:cs typeface="Arial"/>
              </a:rPr>
              <a:t> </a:t>
            </a:r>
            <a:r>
              <a:rPr sz="1400" dirty="0">
                <a:latin typeface="Arial"/>
                <a:cs typeface="Arial"/>
              </a:rPr>
              <a:t>Proje</a:t>
            </a:r>
            <a:r>
              <a:rPr sz="1400" spc="-70" dirty="0">
                <a:latin typeface="Arial"/>
                <a:cs typeface="Arial"/>
              </a:rPr>
              <a:t> </a:t>
            </a:r>
            <a:r>
              <a:rPr sz="1400" dirty="0">
                <a:latin typeface="Arial"/>
                <a:cs typeface="Arial"/>
              </a:rPr>
              <a:t>Rehberine</a:t>
            </a:r>
            <a:r>
              <a:rPr sz="1400" spc="-75" dirty="0">
                <a:latin typeface="Arial"/>
                <a:cs typeface="Arial"/>
              </a:rPr>
              <a:t> </a:t>
            </a:r>
            <a:r>
              <a:rPr sz="1400" dirty="0">
                <a:latin typeface="Arial"/>
                <a:cs typeface="Arial"/>
              </a:rPr>
              <a:t>göre</a:t>
            </a:r>
            <a:r>
              <a:rPr sz="1400" spc="-70" dirty="0">
                <a:latin typeface="Arial"/>
                <a:cs typeface="Arial"/>
              </a:rPr>
              <a:t> </a:t>
            </a:r>
            <a:r>
              <a:rPr sz="1400" spc="-10" dirty="0">
                <a:latin typeface="Arial"/>
                <a:cs typeface="Arial"/>
              </a:rPr>
              <a:t>hazırlanan</a:t>
            </a:r>
            <a:r>
              <a:rPr sz="1400" spc="-70" dirty="0">
                <a:latin typeface="Arial"/>
                <a:cs typeface="Arial"/>
              </a:rPr>
              <a:t> </a:t>
            </a:r>
            <a:r>
              <a:rPr sz="1400" dirty="0">
                <a:latin typeface="Arial"/>
                <a:cs typeface="Arial"/>
              </a:rPr>
              <a:t>ve</a:t>
            </a:r>
            <a:r>
              <a:rPr sz="1400" spc="-65" dirty="0">
                <a:latin typeface="Arial"/>
                <a:cs typeface="Arial"/>
              </a:rPr>
              <a:t> </a:t>
            </a:r>
            <a:r>
              <a:rPr sz="1400" dirty="0">
                <a:latin typeface="Arial"/>
                <a:cs typeface="Arial"/>
              </a:rPr>
              <a:t>başvuru</a:t>
            </a:r>
            <a:r>
              <a:rPr sz="1400" spc="-70" dirty="0">
                <a:latin typeface="Arial"/>
                <a:cs typeface="Arial"/>
              </a:rPr>
              <a:t> </a:t>
            </a:r>
            <a:r>
              <a:rPr sz="1400" dirty="0">
                <a:latin typeface="Arial"/>
                <a:cs typeface="Arial"/>
              </a:rPr>
              <a:t>sistemine</a:t>
            </a:r>
            <a:r>
              <a:rPr sz="1400" spc="-60" dirty="0">
                <a:latin typeface="Arial"/>
                <a:cs typeface="Arial"/>
              </a:rPr>
              <a:t> </a:t>
            </a:r>
            <a:r>
              <a:rPr sz="1400" spc="-10" dirty="0">
                <a:latin typeface="Arial"/>
                <a:cs typeface="Arial"/>
              </a:rPr>
              <a:t>yüklenen </a:t>
            </a:r>
            <a:r>
              <a:rPr sz="1400" dirty="0">
                <a:latin typeface="Arial"/>
                <a:cs typeface="Arial"/>
              </a:rPr>
              <a:t>projeler,</a:t>
            </a:r>
            <a:r>
              <a:rPr sz="1400" spc="405" dirty="0">
                <a:latin typeface="Arial"/>
                <a:cs typeface="Arial"/>
              </a:rPr>
              <a:t> </a:t>
            </a:r>
            <a:r>
              <a:rPr sz="1400" dirty="0">
                <a:latin typeface="Arial"/>
                <a:cs typeface="Arial"/>
              </a:rPr>
              <a:t>her</a:t>
            </a:r>
            <a:r>
              <a:rPr sz="1400" spc="420" dirty="0">
                <a:latin typeface="Arial"/>
                <a:cs typeface="Arial"/>
              </a:rPr>
              <a:t> </a:t>
            </a:r>
            <a:r>
              <a:rPr sz="1400" dirty="0">
                <a:latin typeface="Arial"/>
                <a:cs typeface="Arial"/>
              </a:rPr>
              <a:t>ana</a:t>
            </a:r>
            <a:r>
              <a:rPr sz="1400" spc="409" dirty="0">
                <a:latin typeface="Arial"/>
                <a:cs typeface="Arial"/>
              </a:rPr>
              <a:t> </a:t>
            </a:r>
            <a:r>
              <a:rPr sz="1400" dirty="0">
                <a:latin typeface="Arial"/>
                <a:cs typeface="Arial"/>
              </a:rPr>
              <a:t>alan</a:t>
            </a:r>
            <a:r>
              <a:rPr sz="1400" spc="425" dirty="0">
                <a:latin typeface="Arial"/>
                <a:cs typeface="Arial"/>
              </a:rPr>
              <a:t> </a:t>
            </a:r>
            <a:r>
              <a:rPr sz="1400" dirty="0">
                <a:latin typeface="Arial"/>
                <a:cs typeface="Arial"/>
              </a:rPr>
              <a:t>için</a:t>
            </a:r>
            <a:r>
              <a:rPr sz="1400" spc="415" dirty="0">
                <a:latin typeface="Arial"/>
                <a:cs typeface="Arial"/>
              </a:rPr>
              <a:t> </a:t>
            </a:r>
            <a:r>
              <a:rPr sz="1400" dirty="0">
                <a:latin typeface="Arial"/>
                <a:cs typeface="Arial"/>
              </a:rPr>
              <a:t>oluşturulan</a:t>
            </a:r>
            <a:r>
              <a:rPr sz="1400" spc="415" dirty="0">
                <a:latin typeface="Arial"/>
                <a:cs typeface="Arial"/>
              </a:rPr>
              <a:t> </a:t>
            </a:r>
            <a:r>
              <a:rPr sz="1400" dirty="0">
                <a:latin typeface="Arial"/>
                <a:cs typeface="Arial"/>
              </a:rPr>
              <a:t>jüriler</a:t>
            </a:r>
            <a:r>
              <a:rPr sz="1400" spc="425" dirty="0">
                <a:latin typeface="Arial"/>
                <a:cs typeface="Arial"/>
              </a:rPr>
              <a:t> </a:t>
            </a:r>
            <a:r>
              <a:rPr sz="1400" dirty="0">
                <a:latin typeface="Arial"/>
                <a:cs typeface="Arial"/>
              </a:rPr>
              <a:t>tarafından</a:t>
            </a:r>
            <a:r>
              <a:rPr sz="1400" spc="415" dirty="0">
                <a:latin typeface="Arial"/>
                <a:cs typeface="Arial"/>
              </a:rPr>
              <a:t> </a:t>
            </a:r>
            <a:r>
              <a:rPr sz="1400" dirty="0">
                <a:latin typeface="Arial"/>
                <a:cs typeface="Arial"/>
              </a:rPr>
              <a:t>bilimsel</a:t>
            </a:r>
            <a:r>
              <a:rPr sz="1400" spc="425" dirty="0">
                <a:latin typeface="Arial"/>
                <a:cs typeface="Arial"/>
              </a:rPr>
              <a:t> </a:t>
            </a:r>
            <a:r>
              <a:rPr sz="1400" dirty="0">
                <a:latin typeface="Arial"/>
                <a:cs typeface="Arial"/>
              </a:rPr>
              <a:t>kriterlere</a:t>
            </a:r>
            <a:r>
              <a:rPr sz="1400" spc="425" dirty="0">
                <a:latin typeface="Arial"/>
                <a:cs typeface="Arial"/>
              </a:rPr>
              <a:t> </a:t>
            </a:r>
            <a:r>
              <a:rPr sz="1400" spc="-20" dirty="0">
                <a:latin typeface="Arial"/>
                <a:cs typeface="Arial"/>
              </a:rPr>
              <a:t>göre </a:t>
            </a:r>
            <a:r>
              <a:rPr sz="1400" dirty="0">
                <a:latin typeface="Arial"/>
                <a:cs typeface="Arial"/>
              </a:rPr>
              <a:t>değerlendirilir.</a:t>
            </a:r>
            <a:r>
              <a:rPr sz="1400" spc="-20" dirty="0">
                <a:latin typeface="Arial"/>
                <a:cs typeface="Arial"/>
              </a:rPr>
              <a:t> </a:t>
            </a:r>
            <a:r>
              <a:rPr sz="1400" dirty="0">
                <a:latin typeface="Arial"/>
                <a:cs typeface="Arial"/>
              </a:rPr>
              <a:t>Değerlendirme</a:t>
            </a:r>
            <a:r>
              <a:rPr sz="1400" spc="-20" dirty="0">
                <a:latin typeface="Arial"/>
                <a:cs typeface="Arial"/>
              </a:rPr>
              <a:t> </a:t>
            </a:r>
            <a:r>
              <a:rPr sz="1400" dirty="0">
                <a:latin typeface="Arial"/>
                <a:cs typeface="Arial"/>
              </a:rPr>
              <a:t>sonucuna yargı</a:t>
            </a:r>
            <a:r>
              <a:rPr sz="1400" spc="-5" dirty="0">
                <a:latin typeface="Arial"/>
                <a:cs typeface="Arial"/>
              </a:rPr>
              <a:t> </a:t>
            </a:r>
            <a:r>
              <a:rPr sz="1400" dirty="0">
                <a:latin typeface="Arial"/>
                <a:cs typeface="Arial"/>
              </a:rPr>
              <a:t>yolu dışında</a:t>
            </a:r>
            <a:r>
              <a:rPr sz="1400" spc="5" dirty="0">
                <a:latin typeface="Arial"/>
                <a:cs typeface="Arial"/>
              </a:rPr>
              <a:t> </a:t>
            </a:r>
            <a:r>
              <a:rPr sz="1400" dirty="0">
                <a:latin typeface="Arial"/>
                <a:cs typeface="Arial"/>
              </a:rPr>
              <a:t>itiraz</a:t>
            </a:r>
            <a:r>
              <a:rPr sz="1400" spc="-25" dirty="0">
                <a:latin typeface="Arial"/>
                <a:cs typeface="Arial"/>
              </a:rPr>
              <a:t> </a:t>
            </a:r>
            <a:r>
              <a:rPr sz="1400" dirty="0">
                <a:latin typeface="Arial"/>
                <a:cs typeface="Arial"/>
              </a:rPr>
              <a:t>kabul</a:t>
            </a:r>
            <a:r>
              <a:rPr sz="1400" spc="-5" dirty="0">
                <a:latin typeface="Arial"/>
                <a:cs typeface="Arial"/>
              </a:rPr>
              <a:t> </a:t>
            </a:r>
            <a:r>
              <a:rPr sz="1400" spc="-10" dirty="0">
                <a:latin typeface="Arial"/>
                <a:cs typeface="Arial"/>
              </a:rPr>
              <a:t>edilmez.</a:t>
            </a:r>
            <a:endParaRPr sz="1400" dirty="0">
              <a:latin typeface="Arial"/>
              <a:cs typeface="Arial"/>
            </a:endParaRPr>
          </a:p>
          <a:p>
            <a:pPr marL="460377" marR="5080" lvl="1" indent="-448311" algn="just">
              <a:lnSpc>
                <a:spcPct val="120000"/>
              </a:lnSpc>
              <a:spcBef>
                <a:spcPts val="585"/>
              </a:spcBef>
              <a:buClr>
                <a:srgbClr val="B31116"/>
              </a:buClr>
              <a:buAutoNum type="arabicPeriod"/>
              <a:tabLst>
                <a:tab pos="461011" algn="l"/>
              </a:tabLst>
            </a:pPr>
            <a:r>
              <a:rPr sz="1400" dirty="0">
                <a:latin typeface="Arial"/>
                <a:cs typeface="Arial"/>
              </a:rPr>
              <a:t>Projeler;</a:t>
            </a:r>
            <a:r>
              <a:rPr sz="1400" spc="-60" dirty="0">
                <a:latin typeface="Arial"/>
                <a:cs typeface="Arial"/>
              </a:rPr>
              <a:t> </a:t>
            </a:r>
            <a:r>
              <a:rPr sz="1400" spc="-10" dirty="0">
                <a:latin typeface="Arial"/>
                <a:cs typeface="Arial"/>
              </a:rPr>
              <a:t>Özgünlük</a:t>
            </a:r>
            <a:r>
              <a:rPr sz="1400" spc="-50" dirty="0">
                <a:latin typeface="Arial"/>
                <a:cs typeface="Arial"/>
              </a:rPr>
              <a:t> </a:t>
            </a:r>
            <a:r>
              <a:rPr sz="1400" dirty="0">
                <a:latin typeface="Arial"/>
                <a:cs typeface="Arial"/>
              </a:rPr>
              <a:t>ve</a:t>
            </a:r>
            <a:r>
              <a:rPr sz="1400" spc="-20" dirty="0">
                <a:latin typeface="Arial"/>
                <a:cs typeface="Arial"/>
              </a:rPr>
              <a:t> </a:t>
            </a:r>
            <a:r>
              <a:rPr sz="1400" spc="-10" dirty="0">
                <a:latin typeface="Arial"/>
                <a:cs typeface="Arial"/>
              </a:rPr>
              <a:t>Yaratıcılık,</a:t>
            </a:r>
            <a:r>
              <a:rPr sz="1400" spc="-50" dirty="0">
                <a:latin typeface="Arial"/>
                <a:cs typeface="Arial"/>
              </a:rPr>
              <a:t> </a:t>
            </a:r>
            <a:r>
              <a:rPr sz="1400" dirty="0">
                <a:latin typeface="Arial"/>
                <a:cs typeface="Arial"/>
              </a:rPr>
              <a:t>Bilimsel</a:t>
            </a:r>
            <a:r>
              <a:rPr sz="1400" spc="-45" dirty="0">
                <a:latin typeface="Arial"/>
                <a:cs typeface="Arial"/>
              </a:rPr>
              <a:t> </a:t>
            </a:r>
            <a:r>
              <a:rPr sz="1400" spc="-10" dirty="0">
                <a:latin typeface="Arial"/>
                <a:cs typeface="Arial"/>
              </a:rPr>
              <a:t>Yöntem,</a:t>
            </a:r>
            <a:r>
              <a:rPr sz="1400" spc="-50" dirty="0">
                <a:latin typeface="Arial"/>
                <a:cs typeface="Arial"/>
              </a:rPr>
              <a:t> </a:t>
            </a:r>
            <a:r>
              <a:rPr sz="1400" dirty="0">
                <a:latin typeface="Arial"/>
                <a:cs typeface="Arial"/>
              </a:rPr>
              <a:t>Sonuç</a:t>
            </a:r>
            <a:r>
              <a:rPr sz="1400" spc="-50" dirty="0">
                <a:latin typeface="Arial"/>
                <a:cs typeface="Arial"/>
              </a:rPr>
              <a:t> </a:t>
            </a:r>
            <a:r>
              <a:rPr sz="1400" spc="-20" dirty="0">
                <a:latin typeface="Arial"/>
                <a:cs typeface="Arial"/>
              </a:rPr>
              <a:t>ve</a:t>
            </a:r>
            <a:r>
              <a:rPr sz="1400" spc="-50" dirty="0">
                <a:latin typeface="Arial"/>
                <a:cs typeface="Arial"/>
              </a:rPr>
              <a:t> </a:t>
            </a:r>
            <a:r>
              <a:rPr sz="1400" spc="-10" dirty="0">
                <a:latin typeface="Arial"/>
                <a:cs typeface="Arial"/>
              </a:rPr>
              <a:t>Öneriler,</a:t>
            </a:r>
            <a:r>
              <a:rPr sz="1400" spc="-45" dirty="0">
                <a:latin typeface="Arial"/>
                <a:cs typeface="Arial"/>
              </a:rPr>
              <a:t> </a:t>
            </a:r>
            <a:r>
              <a:rPr sz="1400" spc="-10" dirty="0">
                <a:latin typeface="Arial"/>
                <a:cs typeface="Arial"/>
              </a:rPr>
              <a:t>Uygulanabilirlik, </a:t>
            </a:r>
            <a:r>
              <a:rPr sz="1400" dirty="0">
                <a:latin typeface="Arial"/>
                <a:cs typeface="Arial"/>
              </a:rPr>
              <a:t>Yaygın</a:t>
            </a:r>
            <a:r>
              <a:rPr sz="1400" spc="204" dirty="0">
                <a:latin typeface="Arial"/>
                <a:cs typeface="Arial"/>
              </a:rPr>
              <a:t>  </a:t>
            </a:r>
            <a:r>
              <a:rPr sz="1400" dirty="0">
                <a:latin typeface="Arial"/>
                <a:cs typeface="Arial"/>
              </a:rPr>
              <a:t>Etki,</a:t>
            </a:r>
            <a:r>
              <a:rPr sz="1400" spc="200" dirty="0">
                <a:latin typeface="Arial"/>
                <a:cs typeface="Arial"/>
              </a:rPr>
              <a:t>  </a:t>
            </a:r>
            <a:r>
              <a:rPr sz="1400" dirty="0">
                <a:latin typeface="Arial"/>
                <a:cs typeface="Arial"/>
              </a:rPr>
              <a:t>Raporlama,</a:t>
            </a:r>
            <a:r>
              <a:rPr sz="1400" spc="215" dirty="0">
                <a:latin typeface="Arial"/>
                <a:cs typeface="Arial"/>
              </a:rPr>
              <a:t>  </a:t>
            </a:r>
            <a:r>
              <a:rPr sz="1400" dirty="0">
                <a:latin typeface="Arial"/>
                <a:cs typeface="Arial"/>
              </a:rPr>
              <a:t>Sunum</a:t>
            </a:r>
            <a:r>
              <a:rPr sz="1400" spc="210" dirty="0">
                <a:latin typeface="Arial"/>
                <a:cs typeface="Arial"/>
              </a:rPr>
              <a:t>  </a:t>
            </a:r>
            <a:r>
              <a:rPr sz="1400" dirty="0">
                <a:latin typeface="Arial"/>
                <a:cs typeface="Arial"/>
              </a:rPr>
              <a:t>gibi</a:t>
            </a:r>
            <a:r>
              <a:rPr sz="1400" spc="210" dirty="0">
                <a:latin typeface="Arial"/>
                <a:cs typeface="Arial"/>
              </a:rPr>
              <a:t>  </a:t>
            </a:r>
            <a:r>
              <a:rPr sz="1400" dirty="0">
                <a:latin typeface="Arial"/>
                <a:cs typeface="Arial"/>
              </a:rPr>
              <a:t>kriterlere</a:t>
            </a:r>
            <a:r>
              <a:rPr sz="1400" spc="210" dirty="0">
                <a:latin typeface="Arial"/>
                <a:cs typeface="Arial"/>
              </a:rPr>
              <a:t>  </a:t>
            </a:r>
            <a:r>
              <a:rPr sz="1400" dirty="0">
                <a:latin typeface="Arial"/>
                <a:cs typeface="Arial"/>
              </a:rPr>
              <a:t>göre</a:t>
            </a:r>
            <a:r>
              <a:rPr sz="1400" spc="210" dirty="0">
                <a:latin typeface="Arial"/>
                <a:cs typeface="Arial"/>
              </a:rPr>
              <a:t>  </a:t>
            </a:r>
            <a:r>
              <a:rPr sz="1400" dirty="0">
                <a:latin typeface="Arial"/>
                <a:cs typeface="Arial"/>
              </a:rPr>
              <a:t>değerlendirilir.</a:t>
            </a:r>
            <a:r>
              <a:rPr sz="1400" spc="204" dirty="0">
                <a:latin typeface="Arial"/>
                <a:cs typeface="Arial"/>
              </a:rPr>
              <a:t>  </a:t>
            </a:r>
            <a:r>
              <a:rPr sz="1400" spc="-10" dirty="0">
                <a:latin typeface="Arial"/>
                <a:cs typeface="Arial"/>
              </a:rPr>
              <a:t>Detaylı </a:t>
            </a:r>
            <a:r>
              <a:rPr sz="1400" dirty="0">
                <a:latin typeface="Arial"/>
                <a:cs typeface="Arial"/>
              </a:rPr>
              <a:t>değerlendirme</a:t>
            </a:r>
            <a:r>
              <a:rPr sz="1400" spc="-35" dirty="0">
                <a:latin typeface="Arial"/>
                <a:cs typeface="Arial"/>
              </a:rPr>
              <a:t> </a:t>
            </a:r>
            <a:r>
              <a:rPr sz="1400" dirty="0">
                <a:latin typeface="Arial"/>
                <a:cs typeface="Arial"/>
              </a:rPr>
              <a:t>kriterlerine</a:t>
            </a:r>
            <a:r>
              <a:rPr sz="1400" spc="-40" dirty="0">
                <a:latin typeface="Arial"/>
                <a:cs typeface="Arial"/>
              </a:rPr>
              <a:t> </a:t>
            </a:r>
            <a:r>
              <a:rPr sz="1400" dirty="0">
                <a:latin typeface="Arial"/>
                <a:cs typeface="Arial"/>
              </a:rPr>
              <a:t>ve</a:t>
            </a:r>
            <a:r>
              <a:rPr sz="1400" spc="-20" dirty="0">
                <a:latin typeface="Arial"/>
                <a:cs typeface="Arial"/>
              </a:rPr>
              <a:t> </a:t>
            </a:r>
            <a:r>
              <a:rPr sz="1400" dirty="0">
                <a:latin typeface="Arial"/>
                <a:cs typeface="Arial"/>
              </a:rPr>
              <a:t>proje</a:t>
            </a:r>
            <a:r>
              <a:rPr sz="1400" spc="-45" dirty="0">
                <a:latin typeface="Arial"/>
                <a:cs typeface="Arial"/>
              </a:rPr>
              <a:t> </a:t>
            </a:r>
            <a:r>
              <a:rPr sz="1400" dirty="0">
                <a:latin typeface="Arial"/>
                <a:cs typeface="Arial"/>
              </a:rPr>
              <a:t>rehberine</a:t>
            </a:r>
            <a:r>
              <a:rPr sz="1400" spc="-40" dirty="0">
                <a:latin typeface="Arial"/>
                <a:cs typeface="Arial"/>
              </a:rPr>
              <a:t> </a:t>
            </a:r>
            <a:r>
              <a:rPr sz="1400" dirty="0">
                <a:latin typeface="Arial"/>
                <a:cs typeface="Arial"/>
              </a:rPr>
              <a:t>yarışmanın</a:t>
            </a:r>
            <a:r>
              <a:rPr sz="1400" spc="-20" dirty="0">
                <a:latin typeface="Arial"/>
                <a:cs typeface="Arial"/>
              </a:rPr>
              <a:t> </a:t>
            </a:r>
            <a:r>
              <a:rPr sz="1400" dirty="0">
                <a:latin typeface="Arial"/>
                <a:cs typeface="Arial"/>
              </a:rPr>
              <a:t>web</a:t>
            </a:r>
            <a:r>
              <a:rPr sz="1400" spc="-25" dirty="0">
                <a:latin typeface="Arial"/>
                <a:cs typeface="Arial"/>
              </a:rPr>
              <a:t> </a:t>
            </a:r>
            <a:r>
              <a:rPr sz="1400" dirty="0">
                <a:latin typeface="Arial"/>
                <a:cs typeface="Arial"/>
              </a:rPr>
              <a:t>sayfasından</a:t>
            </a:r>
            <a:r>
              <a:rPr sz="1400" spc="-35" dirty="0">
                <a:latin typeface="Arial"/>
                <a:cs typeface="Arial"/>
              </a:rPr>
              <a:t> </a:t>
            </a:r>
            <a:r>
              <a:rPr sz="1400" spc="-10" dirty="0">
                <a:latin typeface="Arial"/>
                <a:cs typeface="Arial"/>
              </a:rPr>
              <a:t>ulaşılabilir.</a:t>
            </a:r>
            <a:endParaRPr sz="1400" dirty="0">
              <a:latin typeface="Arial"/>
              <a:cs typeface="Arial"/>
            </a:endParaRPr>
          </a:p>
          <a:p>
            <a:pPr marL="460377" marR="6350" algn="just">
              <a:lnSpc>
                <a:spcPct val="120000"/>
              </a:lnSpc>
              <a:spcBef>
                <a:spcPts val="100"/>
              </a:spcBef>
            </a:pPr>
            <a:r>
              <a:rPr sz="1400" dirty="0">
                <a:latin typeface="Arial"/>
                <a:cs typeface="Arial"/>
              </a:rPr>
              <a:t>Ön</a:t>
            </a:r>
            <a:r>
              <a:rPr sz="1400" spc="160" dirty="0">
                <a:latin typeface="Arial"/>
                <a:cs typeface="Arial"/>
              </a:rPr>
              <a:t> </a:t>
            </a:r>
            <a:r>
              <a:rPr sz="1400" dirty="0">
                <a:latin typeface="Arial"/>
                <a:cs typeface="Arial"/>
              </a:rPr>
              <a:t>değerlendirme</a:t>
            </a:r>
            <a:r>
              <a:rPr sz="1400" spc="160" dirty="0">
                <a:latin typeface="Arial"/>
                <a:cs typeface="Arial"/>
              </a:rPr>
              <a:t> </a:t>
            </a:r>
            <a:r>
              <a:rPr sz="1400" dirty="0">
                <a:latin typeface="Arial"/>
                <a:cs typeface="Arial"/>
              </a:rPr>
              <a:t>sonucunda</a:t>
            </a:r>
            <a:r>
              <a:rPr sz="1400" spc="170" dirty="0">
                <a:latin typeface="Arial"/>
                <a:cs typeface="Arial"/>
              </a:rPr>
              <a:t> </a:t>
            </a:r>
            <a:r>
              <a:rPr sz="1400" dirty="0">
                <a:latin typeface="Arial"/>
                <a:cs typeface="Arial"/>
              </a:rPr>
              <a:t>başarılı</a:t>
            </a:r>
            <a:r>
              <a:rPr sz="1400" spc="140" dirty="0">
                <a:latin typeface="Arial"/>
                <a:cs typeface="Arial"/>
              </a:rPr>
              <a:t> </a:t>
            </a:r>
            <a:r>
              <a:rPr sz="1400" dirty="0">
                <a:latin typeface="Arial"/>
                <a:cs typeface="Arial"/>
              </a:rPr>
              <a:t>bulunan</a:t>
            </a:r>
            <a:r>
              <a:rPr sz="1400" spc="175" dirty="0">
                <a:latin typeface="Arial"/>
                <a:cs typeface="Arial"/>
              </a:rPr>
              <a:t> </a:t>
            </a:r>
            <a:r>
              <a:rPr sz="1400" dirty="0">
                <a:latin typeface="Arial"/>
                <a:cs typeface="Arial"/>
              </a:rPr>
              <a:t>projeler,</a:t>
            </a:r>
            <a:r>
              <a:rPr sz="1400" spc="150" dirty="0">
                <a:latin typeface="Arial"/>
                <a:cs typeface="Arial"/>
              </a:rPr>
              <a:t> </a:t>
            </a:r>
            <a:r>
              <a:rPr sz="1400" dirty="0">
                <a:latin typeface="Arial"/>
                <a:cs typeface="Arial"/>
              </a:rPr>
              <a:t>final</a:t>
            </a:r>
            <a:r>
              <a:rPr sz="1400" spc="155" dirty="0">
                <a:latin typeface="Arial"/>
                <a:cs typeface="Arial"/>
              </a:rPr>
              <a:t> </a:t>
            </a:r>
            <a:r>
              <a:rPr sz="1400" dirty="0">
                <a:latin typeface="Arial"/>
                <a:cs typeface="Arial"/>
              </a:rPr>
              <a:t>sergisine</a:t>
            </a:r>
            <a:r>
              <a:rPr sz="1400" spc="170" dirty="0">
                <a:latin typeface="Arial"/>
                <a:cs typeface="Arial"/>
              </a:rPr>
              <a:t> </a:t>
            </a:r>
            <a:r>
              <a:rPr sz="1400" dirty="0">
                <a:latin typeface="Arial"/>
                <a:cs typeface="Arial"/>
              </a:rPr>
              <a:t>davet</a:t>
            </a:r>
            <a:r>
              <a:rPr sz="1400" spc="165" dirty="0">
                <a:latin typeface="Arial"/>
                <a:cs typeface="Arial"/>
              </a:rPr>
              <a:t> </a:t>
            </a:r>
            <a:r>
              <a:rPr sz="1400" spc="-10" dirty="0" err="1">
                <a:latin typeface="Arial"/>
                <a:cs typeface="Arial"/>
              </a:rPr>
              <a:t>edilir</a:t>
            </a:r>
            <a:r>
              <a:rPr sz="1400" spc="-10" dirty="0">
                <a:latin typeface="Arial"/>
                <a:cs typeface="Arial"/>
              </a:rPr>
              <a:t>.</a:t>
            </a:r>
            <a:r>
              <a:rPr lang="tr-TR" sz="1400" spc="-10" dirty="0">
                <a:latin typeface="Arial"/>
                <a:cs typeface="Arial"/>
              </a:rPr>
              <a:t> Covid-</a:t>
            </a:r>
            <a:r>
              <a:rPr lang="tr-TR" sz="1400" dirty="0">
                <a:latin typeface="Arial"/>
                <a:cs typeface="Arial"/>
              </a:rPr>
              <a:t>19</a:t>
            </a:r>
            <a:r>
              <a:rPr lang="tr-TR" sz="1400" spc="240" dirty="0">
                <a:latin typeface="Arial"/>
                <a:cs typeface="Arial"/>
              </a:rPr>
              <a:t>  </a:t>
            </a:r>
            <a:r>
              <a:rPr lang="tr-TR" sz="1400" dirty="0" err="1">
                <a:latin typeface="Arial"/>
                <a:cs typeface="Arial"/>
              </a:rPr>
              <a:t>pandemi</a:t>
            </a:r>
            <a:r>
              <a:rPr lang="tr-TR" sz="1400" spc="229" dirty="0">
                <a:latin typeface="Arial"/>
                <a:cs typeface="Arial"/>
              </a:rPr>
              <a:t>  </a:t>
            </a:r>
            <a:r>
              <a:rPr lang="tr-TR" sz="1400" dirty="0">
                <a:latin typeface="Arial"/>
                <a:cs typeface="Arial"/>
              </a:rPr>
              <a:t>süreci</a:t>
            </a:r>
            <a:r>
              <a:rPr lang="tr-TR" sz="1400" spc="229" dirty="0">
                <a:latin typeface="Arial"/>
                <a:cs typeface="Arial"/>
              </a:rPr>
              <a:t>  </a:t>
            </a:r>
            <a:r>
              <a:rPr lang="tr-TR" sz="1400" dirty="0">
                <a:latin typeface="Arial"/>
                <a:cs typeface="Arial"/>
              </a:rPr>
              <a:t>göz</a:t>
            </a:r>
            <a:r>
              <a:rPr lang="tr-TR" sz="1400" spc="235" dirty="0">
                <a:latin typeface="Arial"/>
                <a:cs typeface="Arial"/>
              </a:rPr>
              <a:t>  </a:t>
            </a:r>
            <a:r>
              <a:rPr lang="tr-TR" sz="1400" dirty="0">
                <a:latin typeface="Arial"/>
                <a:cs typeface="Arial"/>
              </a:rPr>
              <a:t>önüne</a:t>
            </a:r>
            <a:r>
              <a:rPr lang="tr-TR" sz="1400" spc="229" dirty="0">
                <a:latin typeface="Arial"/>
                <a:cs typeface="Arial"/>
              </a:rPr>
              <a:t>  </a:t>
            </a:r>
            <a:r>
              <a:rPr lang="tr-TR" sz="1400" dirty="0">
                <a:latin typeface="Arial"/>
                <a:cs typeface="Arial"/>
              </a:rPr>
              <a:t>alınarak</a:t>
            </a:r>
            <a:r>
              <a:rPr lang="tr-TR" sz="1400" spc="235" dirty="0">
                <a:latin typeface="Arial"/>
                <a:cs typeface="Arial"/>
              </a:rPr>
              <a:t>  </a:t>
            </a:r>
            <a:r>
              <a:rPr lang="tr-TR" sz="1400" dirty="0">
                <a:latin typeface="Arial"/>
                <a:cs typeface="Arial"/>
              </a:rPr>
              <a:t>gerekmesi</a:t>
            </a:r>
            <a:r>
              <a:rPr lang="tr-TR" sz="1400" spc="229" dirty="0">
                <a:latin typeface="Arial"/>
                <a:cs typeface="Arial"/>
              </a:rPr>
              <a:t>  </a:t>
            </a:r>
            <a:r>
              <a:rPr lang="tr-TR" sz="1400" dirty="0">
                <a:latin typeface="Arial"/>
                <a:cs typeface="Arial"/>
              </a:rPr>
              <a:t>durumunda</a:t>
            </a:r>
            <a:r>
              <a:rPr lang="tr-TR" sz="1400" spc="225" dirty="0">
                <a:latin typeface="Arial"/>
                <a:cs typeface="Arial"/>
              </a:rPr>
              <a:t>  </a:t>
            </a:r>
            <a:r>
              <a:rPr lang="tr-TR" sz="1400" spc="-10" dirty="0">
                <a:latin typeface="Arial"/>
                <a:cs typeface="Arial"/>
              </a:rPr>
              <a:t>final </a:t>
            </a:r>
            <a:r>
              <a:rPr lang="tr-TR" sz="1400" dirty="0">
                <a:latin typeface="Arial"/>
                <a:cs typeface="Arial"/>
              </a:rPr>
              <a:t>değerlendirmeleri</a:t>
            </a:r>
            <a:r>
              <a:rPr lang="tr-TR" sz="1400" spc="-15" dirty="0">
                <a:latin typeface="Arial"/>
                <a:cs typeface="Arial"/>
              </a:rPr>
              <a:t> </a:t>
            </a:r>
            <a:r>
              <a:rPr lang="tr-TR" sz="1400" dirty="0">
                <a:latin typeface="Arial"/>
                <a:cs typeface="Arial"/>
              </a:rPr>
              <a:t>çevrimiçi olarak </a:t>
            </a:r>
            <a:r>
              <a:rPr lang="tr-TR" sz="1400" spc="-10" dirty="0">
                <a:latin typeface="Arial"/>
                <a:cs typeface="Arial"/>
              </a:rPr>
              <a:t>yapılabilir.</a:t>
            </a:r>
            <a:endParaRPr lang="tr-TR" sz="1400" dirty="0">
              <a:latin typeface="Arial"/>
              <a:cs typeface="Arial"/>
            </a:endParaRPr>
          </a:p>
          <a:p>
            <a:pPr marL="460377" marR="5080" lvl="1" indent="-448311" algn="just">
              <a:lnSpc>
                <a:spcPct val="119800"/>
              </a:lnSpc>
              <a:spcBef>
                <a:spcPts val="600"/>
              </a:spcBef>
              <a:buClr>
                <a:srgbClr val="B31116"/>
              </a:buClr>
              <a:buAutoNum type="arabicPeriod" startAt="4"/>
              <a:tabLst>
                <a:tab pos="461011" algn="l"/>
              </a:tabLst>
            </a:pPr>
            <a:r>
              <a:rPr lang="tr-TR" sz="1400" dirty="0">
                <a:latin typeface="Arial"/>
                <a:cs typeface="Arial"/>
              </a:rPr>
              <a:t>Takım</a:t>
            </a:r>
            <a:r>
              <a:rPr lang="tr-TR" sz="1400" spc="445" dirty="0">
                <a:latin typeface="Arial"/>
                <a:cs typeface="Arial"/>
              </a:rPr>
              <a:t> </a:t>
            </a:r>
            <a:r>
              <a:rPr lang="tr-TR" sz="1400" dirty="0">
                <a:latin typeface="Arial"/>
                <a:cs typeface="Arial"/>
              </a:rPr>
              <a:t>halinde</a:t>
            </a:r>
            <a:r>
              <a:rPr lang="tr-TR" sz="1400" spc="475" dirty="0">
                <a:latin typeface="Arial"/>
                <a:cs typeface="Arial"/>
              </a:rPr>
              <a:t> </a:t>
            </a:r>
            <a:r>
              <a:rPr lang="tr-TR" sz="1400" dirty="0">
                <a:latin typeface="Arial"/>
                <a:cs typeface="Arial"/>
              </a:rPr>
              <a:t>yarışmaya</a:t>
            </a:r>
            <a:r>
              <a:rPr lang="tr-TR" sz="1400" spc="470" dirty="0">
                <a:latin typeface="Arial"/>
                <a:cs typeface="Arial"/>
              </a:rPr>
              <a:t> </a:t>
            </a:r>
            <a:r>
              <a:rPr lang="tr-TR" sz="1400" dirty="0">
                <a:latin typeface="Arial"/>
                <a:cs typeface="Arial"/>
              </a:rPr>
              <a:t>katılan</a:t>
            </a:r>
            <a:r>
              <a:rPr lang="tr-TR" sz="1400" spc="459" dirty="0">
                <a:latin typeface="Arial"/>
                <a:cs typeface="Arial"/>
              </a:rPr>
              <a:t> </a:t>
            </a:r>
            <a:r>
              <a:rPr lang="tr-TR" sz="1400" dirty="0">
                <a:latin typeface="Arial"/>
                <a:cs typeface="Arial"/>
              </a:rPr>
              <a:t>öğrencilerin</a:t>
            </a:r>
            <a:r>
              <a:rPr lang="tr-TR" sz="1400" spc="445" dirty="0">
                <a:latin typeface="Arial"/>
                <a:cs typeface="Arial"/>
              </a:rPr>
              <a:t> </a:t>
            </a:r>
            <a:r>
              <a:rPr lang="tr-TR" sz="1400" dirty="0">
                <a:latin typeface="Arial"/>
                <a:cs typeface="Arial"/>
              </a:rPr>
              <a:t>final</a:t>
            </a:r>
            <a:r>
              <a:rPr lang="tr-TR" sz="1400" spc="434" dirty="0">
                <a:latin typeface="Arial"/>
                <a:cs typeface="Arial"/>
              </a:rPr>
              <a:t> </a:t>
            </a:r>
            <a:r>
              <a:rPr lang="tr-TR" sz="1400" dirty="0">
                <a:latin typeface="Arial"/>
                <a:cs typeface="Arial"/>
              </a:rPr>
              <a:t>aşamasına</a:t>
            </a:r>
            <a:r>
              <a:rPr lang="tr-TR" sz="1400" spc="459" dirty="0">
                <a:latin typeface="Arial"/>
                <a:cs typeface="Arial"/>
              </a:rPr>
              <a:t> </a:t>
            </a:r>
            <a:r>
              <a:rPr lang="tr-TR" sz="1400" dirty="0">
                <a:latin typeface="Arial"/>
                <a:cs typeface="Arial"/>
              </a:rPr>
              <a:t>davet</a:t>
            </a:r>
            <a:r>
              <a:rPr lang="tr-TR" sz="1400" spc="465" dirty="0">
                <a:latin typeface="Arial"/>
                <a:cs typeface="Arial"/>
              </a:rPr>
              <a:t> </a:t>
            </a:r>
            <a:r>
              <a:rPr lang="tr-TR" sz="1400" spc="-10" dirty="0">
                <a:latin typeface="Arial"/>
                <a:cs typeface="Arial"/>
              </a:rPr>
              <a:t>edilmeleri </a:t>
            </a:r>
            <a:r>
              <a:rPr lang="tr-TR" sz="1400" dirty="0">
                <a:latin typeface="Arial"/>
                <a:cs typeface="Arial"/>
              </a:rPr>
              <a:t>durumunda,</a:t>
            </a:r>
            <a:r>
              <a:rPr lang="tr-TR" sz="1400" spc="195" dirty="0">
                <a:latin typeface="Arial"/>
                <a:cs typeface="Arial"/>
              </a:rPr>
              <a:t> </a:t>
            </a:r>
            <a:r>
              <a:rPr lang="tr-TR" sz="1400" dirty="0">
                <a:latin typeface="Arial"/>
                <a:cs typeface="Arial"/>
              </a:rPr>
              <a:t>sunumda</a:t>
            </a:r>
            <a:r>
              <a:rPr lang="tr-TR" sz="1400" spc="195" dirty="0">
                <a:latin typeface="Arial"/>
                <a:cs typeface="Arial"/>
              </a:rPr>
              <a:t> </a:t>
            </a:r>
            <a:r>
              <a:rPr lang="tr-TR" sz="1400" dirty="0">
                <a:latin typeface="Arial"/>
                <a:cs typeface="Arial"/>
              </a:rPr>
              <a:t>ve</a:t>
            </a:r>
            <a:r>
              <a:rPr lang="tr-TR" sz="1400" spc="210" dirty="0">
                <a:latin typeface="Arial"/>
                <a:cs typeface="Arial"/>
              </a:rPr>
              <a:t> </a:t>
            </a:r>
            <a:r>
              <a:rPr lang="tr-TR" sz="1400" dirty="0">
                <a:latin typeface="Arial"/>
                <a:cs typeface="Arial"/>
              </a:rPr>
              <a:t>yapılması</a:t>
            </a:r>
            <a:r>
              <a:rPr lang="tr-TR" sz="1400" spc="195" dirty="0">
                <a:latin typeface="Arial"/>
                <a:cs typeface="Arial"/>
              </a:rPr>
              <a:t> </a:t>
            </a:r>
            <a:r>
              <a:rPr lang="tr-TR" sz="1400" dirty="0">
                <a:latin typeface="Arial"/>
                <a:cs typeface="Arial"/>
              </a:rPr>
              <a:t>halinde</a:t>
            </a:r>
            <a:r>
              <a:rPr lang="tr-TR" sz="1400" spc="195" dirty="0">
                <a:latin typeface="Arial"/>
                <a:cs typeface="Arial"/>
              </a:rPr>
              <a:t> </a:t>
            </a:r>
            <a:r>
              <a:rPr lang="tr-TR" sz="1400" dirty="0">
                <a:latin typeface="Arial"/>
                <a:cs typeface="Arial"/>
              </a:rPr>
              <a:t>sergide</a:t>
            </a:r>
            <a:r>
              <a:rPr lang="tr-TR" sz="1400" spc="210" dirty="0">
                <a:latin typeface="Arial"/>
                <a:cs typeface="Arial"/>
              </a:rPr>
              <a:t> </a:t>
            </a:r>
            <a:r>
              <a:rPr lang="tr-TR" sz="1400" dirty="0">
                <a:latin typeface="Arial"/>
                <a:cs typeface="Arial"/>
              </a:rPr>
              <a:t>tüm</a:t>
            </a:r>
            <a:r>
              <a:rPr lang="tr-TR" sz="1400" spc="210" dirty="0">
                <a:latin typeface="Arial"/>
                <a:cs typeface="Arial"/>
              </a:rPr>
              <a:t> </a:t>
            </a:r>
            <a:r>
              <a:rPr lang="tr-TR" sz="1400" dirty="0">
                <a:latin typeface="Arial"/>
                <a:cs typeface="Arial"/>
              </a:rPr>
              <a:t>yarışmacıların</a:t>
            </a:r>
            <a:r>
              <a:rPr lang="tr-TR" sz="1400" spc="220" dirty="0">
                <a:latin typeface="Arial"/>
                <a:cs typeface="Arial"/>
              </a:rPr>
              <a:t> </a:t>
            </a:r>
            <a:r>
              <a:rPr lang="tr-TR" sz="1400" spc="-10" dirty="0">
                <a:latin typeface="Arial"/>
                <a:cs typeface="Arial"/>
              </a:rPr>
              <a:t>bulunması </a:t>
            </a:r>
            <a:r>
              <a:rPr lang="tr-TR" sz="1400" dirty="0">
                <a:latin typeface="Arial"/>
                <a:cs typeface="Arial"/>
              </a:rPr>
              <a:t>zorunludur.</a:t>
            </a:r>
            <a:r>
              <a:rPr lang="tr-TR" sz="1400" spc="130" dirty="0">
                <a:latin typeface="Arial"/>
                <a:cs typeface="Arial"/>
              </a:rPr>
              <a:t> </a:t>
            </a:r>
            <a:r>
              <a:rPr lang="tr-TR" sz="1400" dirty="0">
                <a:latin typeface="Arial"/>
                <a:cs typeface="Arial"/>
              </a:rPr>
              <a:t>Aksi</a:t>
            </a:r>
            <a:r>
              <a:rPr lang="tr-TR" sz="1400" spc="130" dirty="0">
                <a:latin typeface="Arial"/>
                <a:cs typeface="Arial"/>
              </a:rPr>
              <a:t> </a:t>
            </a:r>
            <a:r>
              <a:rPr lang="tr-TR" sz="1400" dirty="0">
                <a:latin typeface="Arial"/>
                <a:cs typeface="Arial"/>
              </a:rPr>
              <a:t>halde</a:t>
            </a:r>
            <a:r>
              <a:rPr lang="tr-TR" sz="1400" spc="130" dirty="0">
                <a:latin typeface="Arial"/>
                <a:cs typeface="Arial"/>
              </a:rPr>
              <a:t> </a:t>
            </a:r>
            <a:r>
              <a:rPr lang="tr-TR" sz="1400" dirty="0">
                <a:latin typeface="Arial"/>
                <a:cs typeface="Arial"/>
              </a:rPr>
              <a:t>proje</a:t>
            </a:r>
            <a:r>
              <a:rPr lang="tr-TR" sz="1400" spc="145" dirty="0">
                <a:latin typeface="Arial"/>
                <a:cs typeface="Arial"/>
              </a:rPr>
              <a:t> </a:t>
            </a:r>
            <a:r>
              <a:rPr lang="tr-TR" sz="1400" dirty="0">
                <a:latin typeface="Arial"/>
                <a:cs typeface="Arial"/>
              </a:rPr>
              <a:t>yarışmadan</a:t>
            </a:r>
            <a:r>
              <a:rPr lang="tr-TR" sz="1400" spc="140" dirty="0">
                <a:latin typeface="Arial"/>
                <a:cs typeface="Arial"/>
              </a:rPr>
              <a:t> </a:t>
            </a:r>
            <a:r>
              <a:rPr lang="tr-TR" sz="1400" dirty="0">
                <a:latin typeface="Arial"/>
                <a:cs typeface="Arial"/>
              </a:rPr>
              <a:t>elenir.</a:t>
            </a:r>
            <a:r>
              <a:rPr lang="tr-TR" sz="1400" spc="145" dirty="0">
                <a:latin typeface="Arial"/>
                <a:cs typeface="Arial"/>
              </a:rPr>
              <a:t> </a:t>
            </a:r>
            <a:r>
              <a:rPr lang="tr-TR" sz="1400" dirty="0">
                <a:latin typeface="Arial"/>
                <a:cs typeface="Arial"/>
              </a:rPr>
              <a:t>Ancak</a:t>
            </a:r>
            <a:r>
              <a:rPr lang="tr-TR" sz="1400" spc="150" dirty="0">
                <a:latin typeface="Arial"/>
                <a:cs typeface="Arial"/>
              </a:rPr>
              <a:t> </a:t>
            </a:r>
            <a:r>
              <a:rPr lang="tr-TR" sz="1400" dirty="0">
                <a:latin typeface="Arial"/>
                <a:cs typeface="Arial"/>
              </a:rPr>
              <a:t>projede</a:t>
            </a:r>
            <a:r>
              <a:rPr lang="tr-TR" sz="1400" spc="155" dirty="0">
                <a:latin typeface="Arial"/>
                <a:cs typeface="Arial"/>
              </a:rPr>
              <a:t> </a:t>
            </a:r>
            <a:r>
              <a:rPr lang="tr-TR" sz="1400" dirty="0">
                <a:latin typeface="Arial"/>
                <a:cs typeface="Arial"/>
              </a:rPr>
              <a:t>yer</a:t>
            </a:r>
            <a:r>
              <a:rPr lang="tr-TR" sz="1400" spc="125" dirty="0">
                <a:latin typeface="Arial"/>
                <a:cs typeface="Arial"/>
              </a:rPr>
              <a:t> </a:t>
            </a:r>
            <a:r>
              <a:rPr lang="tr-TR" sz="1400" dirty="0">
                <a:latin typeface="Arial"/>
                <a:cs typeface="Arial"/>
              </a:rPr>
              <a:t>alan</a:t>
            </a:r>
            <a:r>
              <a:rPr lang="tr-TR" sz="1400" spc="145" dirty="0">
                <a:latin typeface="Arial"/>
                <a:cs typeface="Arial"/>
              </a:rPr>
              <a:t> </a:t>
            </a:r>
            <a:r>
              <a:rPr lang="tr-TR" sz="1400" spc="-10" dirty="0">
                <a:latin typeface="Arial"/>
                <a:cs typeface="Arial"/>
              </a:rPr>
              <a:t>öğrencinin </a:t>
            </a:r>
            <a:r>
              <a:rPr lang="tr-TR" sz="1400" dirty="0">
                <a:latin typeface="Arial"/>
                <a:cs typeface="Arial"/>
              </a:rPr>
              <a:t>yarışmadan</a:t>
            </a:r>
            <a:r>
              <a:rPr lang="tr-TR" sz="1400" spc="265" dirty="0">
                <a:latin typeface="Arial"/>
                <a:cs typeface="Arial"/>
              </a:rPr>
              <a:t>  </a:t>
            </a:r>
            <a:r>
              <a:rPr lang="tr-TR" sz="1400" dirty="0">
                <a:latin typeface="Arial"/>
                <a:cs typeface="Arial"/>
              </a:rPr>
              <a:t>çekilmek</a:t>
            </a:r>
            <a:r>
              <a:rPr lang="tr-TR" sz="1400" spc="275" dirty="0">
                <a:latin typeface="Arial"/>
                <a:cs typeface="Arial"/>
              </a:rPr>
              <a:t>  </a:t>
            </a:r>
            <a:r>
              <a:rPr lang="tr-TR" sz="1400" dirty="0">
                <a:latin typeface="Arial"/>
                <a:cs typeface="Arial"/>
              </a:rPr>
              <a:t>istediğini</a:t>
            </a:r>
            <a:r>
              <a:rPr lang="tr-TR" sz="1400" spc="275" dirty="0">
                <a:latin typeface="Arial"/>
                <a:cs typeface="Arial"/>
              </a:rPr>
              <a:t>  </a:t>
            </a:r>
            <a:r>
              <a:rPr lang="tr-TR" sz="1400" dirty="0">
                <a:latin typeface="Arial"/>
                <a:cs typeface="Arial"/>
              </a:rPr>
              <a:t>ve</a:t>
            </a:r>
            <a:r>
              <a:rPr lang="tr-TR" sz="1400" spc="265" dirty="0">
                <a:latin typeface="Arial"/>
                <a:cs typeface="Arial"/>
              </a:rPr>
              <a:t>  </a:t>
            </a:r>
            <a:r>
              <a:rPr lang="tr-TR" sz="1400" dirty="0">
                <a:latin typeface="Arial"/>
                <a:cs typeface="Arial"/>
              </a:rPr>
              <a:t>tüm</a:t>
            </a:r>
            <a:r>
              <a:rPr lang="tr-TR" sz="1400" spc="275" dirty="0">
                <a:latin typeface="Arial"/>
                <a:cs typeface="Arial"/>
              </a:rPr>
              <a:t>  </a:t>
            </a:r>
            <a:r>
              <a:rPr lang="tr-TR" sz="1400" dirty="0">
                <a:latin typeface="Arial"/>
                <a:cs typeface="Arial"/>
              </a:rPr>
              <a:t>haklarını</a:t>
            </a:r>
            <a:r>
              <a:rPr lang="tr-TR" sz="1400" spc="270" dirty="0">
                <a:latin typeface="Arial"/>
                <a:cs typeface="Arial"/>
              </a:rPr>
              <a:t>  </a:t>
            </a:r>
            <a:r>
              <a:rPr lang="tr-TR" sz="1400" dirty="0">
                <a:latin typeface="Arial"/>
                <a:cs typeface="Arial"/>
              </a:rPr>
              <a:t>projede</a:t>
            </a:r>
            <a:r>
              <a:rPr lang="tr-TR" sz="1400" spc="265" dirty="0">
                <a:latin typeface="Arial"/>
                <a:cs typeface="Arial"/>
              </a:rPr>
              <a:t>  </a:t>
            </a:r>
            <a:r>
              <a:rPr lang="tr-TR" sz="1400" dirty="0">
                <a:latin typeface="Arial"/>
                <a:cs typeface="Arial"/>
              </a:rPr>
              <a:t>yer</a:t>
            </a:r>
            <a:r>
              <a:rPr lang="tr-TR" sz="1400" spc="275" dirty="0">
                <a:latin typeface="Arial"/>
                <a:cs typeface="Arial"/>
              </a:rPr>
              <a:t>  </a:t>
            </a:r>
            <a:r>
              <a:rPr lang="tr-TR" sz="1400" dirty="0">
                <a:latin typeface="Arial"/>
                <a:cs typeface="Arial"/>
              </a:rPr>
              <a:t>alan</a:t>
            </a:r>
            <a:r>
              <a:rPr lang="tr-TR" sz="1400" spc="275" dirty="0">
                <a:latin typeface="Arial"/>
                <a:cs typeface="Arial"/>
              </a:rPr>
              <a:t>  </a:t>
            </a:r>
            <a:r>
              <a:rPr lang="tr-TR" sz="1400" spc="-10" dirty="0">
                <a:latin typeface="Arial"/>
                <a:cs typeface="Arial"/>
              </a:rPr>
              <a:t>diğer </a:t>
            </a:r>
            <a:r>
              <a:rPr lang="tr-TR" sz="1400" dirty="0">
                <a:latin typeface="Arial"/>
                <a:cs typeface="Arial"/>
              </a:rPr>
              <a:t>öğrenci/öğrencilere</a:t>
            </a:r>
            <a:r>
              <a:rPr lang="tr-TR" sz="1400" spc="295" dirty="0">
                <a:latin typeface="Arial"/>
                <a:cs typeface="Arial"/>
              </a:rPr>
              <a:t>  </a:t>
            </a:r>
            <a:r>
              <a:rPr lang="tr-TR" sz="1400" dirty="0">
                <a:latin typeface="Arial"/>
                <a:cs typeface="Arial"/>
              </a:rPr>
              <a:t>devrettiğini</a:t>
            </a:r>
            <a:r>
              <a:rPr lang="tr-TR" sz="1400" spc="295" dirty="0">
                <a:latin typeface="Arial"/>
                <a:cs typeface="Arial"/>
              </a:rPr>
              <a:t>  </a:t>
            </a:r>
            <a:r>
              <a:rPr lang="tr-TR" sz="1400" dirty="0">
                <a:latin typeface="Arial"/>
                <a:cs typeface="Arial"/>
              </a:rPr>
              <a:t>belirten</a:t>
            </a:r>
            <a:r>
              <a:rPr lang="tr-TR" sz="1400" spc="305" dirty="0">
                <a:latin typeface="Arial"/>
                <a:cs typeface="Arial"/>
              </a:rPr>
              <a:t>  </a:t>
            </a:r>
            <a:r>
              <a:rPr lang="tr-TR" sz="1400" dirty="0">
                <a:latin typeface="Arial"/>
                <a:cs typeface="Arial"/>
              </a:rPr>
              <a:t>yazılı</a:t>
            </a:r>
            <a:r>
              <a:rPr lang="tr-TR" sz="1400" spc="290" dirty="0">
                <a:latin typeface="Arial"/>
                <a:cs typeface="Arial"/>
              </a:rPr>
              <a:t>  </a:t>
            </a:r>
            <a:r>
              <a:rPr lang="tr-TR" sz="1400" dirty="0">
                <a:latin typeface="Arial"/>
                <a:cs typeface="Arial"/>
              </a:rPr>
              <a:t>beyanını</a:t>
            </a:r>
            <a:r>
              <a:rPr lang="tr-TR" sz="1400" spc="295" dirty="0">
                <a:latin typeface="Arial"/>
                <a:cs typeface="Arial"/>
              </a:rPr>
              <a:t>  </a:t>
            </a:r>
            <a:r>
              <a:rPr lang="tr-TR" sz="1400" dirty="0">
                <a:latin typeface="Arial"/>
                <a:cs typeface="Arial"/>
              </a:rPr>
              <a:t>TÜBİTAK’a</a:t>
            </a:r>
            <a:r>
              <a:rPr lang="tr-TR" sz="1400" spc="295" dirty="0">
                <a:latin typeface="Arial"/>
                <a:cs typeface="Arial"/>
              </a:rPr>
              <a:t>  </a:t>
            </a:r>
            <a:r>
              <a:rPr lang="tr-TR" sz="1400" spc="-10" dirty="0">
                <a:latin typeface="Arial"/>
                <a:cs typeface="Arial"/>
              </a:rPr>
              <a:t>iletmesi </a:t>
            </a:r>
            <a:r>
              <a:rPr lang="tr-TR" sz="1400" dirty="0">
                <a:latin typeface="Arial"/>
                <a:cs typeface="Arial"/>
              </a:rPr>
              <a:t>durumunda,</a:t>
            </a:r>
            <a:r>
              <a:rPr lang="tr-TR" sz="1400" spc="409" dirty="0">
                <a:latin typeface="Arial"/>
                <a:cs typeface="Arial"/>
              </a:rPr>
              <a:t> </a:t>
            </a:r>
            <a:r>
              <a:rPr lang="tr-TR" sz="1400" dirty="0">
                <a:latin typeface="Arial"/>
                <a:cs typeface="Arial"/>
              </a:rPr>
              <a:t>projede</a:t>
            </a:r>
            <a:r>
              <a:rPr lang="tr-TR" sz="1400" spc="400" dirty="0">
                <a:latin typeface="Arial"/>
                <a:cs typeface="Arial"/>
              </a:rPr>
              <a:t> </a:t>
            </a:r>
            <a:r>
              <a:rPr lang="tr-TR" sz="1400" dirty="0">
                <a:latin typeface="Arial"/>
                <a:cs typeface="Arial"/>
              </a:rPr>
              <a:t>yer</a:t>
            </a:r>
            <a:r>
              <a:rPr lang="tr-TR" sz="1400" spc="409" dirty="0">
                <a:latin typeface="Arial"/>
                <a:cs typeface="Arial"/>
              </a:rPr>
              <a:t> </a:t>
            </a:r>
            <a:r>
              <a:rPr lang="tr-TR" sz="1400" dirty="0">
                <a:latin typeface="Arial"/>
                <a:cs typeface="Arial"/>
              </a:rPr>
              <a:t>alan</a:t>
            </a:r>
            <a:r>
              <a:rPr lang="tr-TR" sz="1400" spc="430" dirty="0">
                <a:latin typeface="Arial"/>
                <a:cs typeface="Arial"/>
              </a:rPr>
              <a:t> </a:t>
            </a:r>
            <a:r>
              <a:rPr lang="tr-TR" sz="1400" dirty="0">
                <a:latin typeface="Arial"/>
                <a:cs typeface="Arial"/>
              </a:rPr>
              <a:t>diğer</a:t>
            </a:r>
            <a:r>
              <a:rPr lang="tr-TR" sz="1400" spc="409" dirty="0">
                <a:latin typeface="Arial"/>
                <a:cs typeface="Arial"/>
              </a:rPr>
              <a:t> </a:t>
            </a:r>
            <a:r>
              <a:rPr lang="tr-TR" sz="1400" dirty="0">
                <a:latin typeface="Arial"/>
                <a:cs typeface="Arial"/>
              </a:rPr>
              <a:t>öğrenci/öğrenciler</a:t>
            </a:r>
            <a:r>
              <a:rPr lang="tr-TR" sz="1400" spc="420" dirty="0">
                <a:latin typeface="Arial"/>
                <a:cs typeface="Arial"/>
              </a:rPr>
              <a:t> </a:t>
            </a:r>
            <a:r>
              <a:rPr lang="tr-TR" sz="1400" dirty="0">
                <a:latin typeface="Arial"/>
                <a:cs typeface="Arial"/>
              </a:rPr>
              <a:t>yarışma</a:t>
            </a:r>
            <a:r>
              <a:rPr lang="tr-TR" sz="1400" spc="425" dirty="0">
                <a:latin typeface="Arial"/>
                <a:cs typeface="Arial"/>
              </a:rPr>
              <a:t> </a:t>
            </a:r>
            <a:r>
              <a:rPr lang="tr-TR" sz="1400" dirty="0">
                <a:latin typeface="Arial"/>
                <a:cs typeface="Arial"/>
              </a:rPr>
              <a:t>sürecine</a:t>
            </a:r>
            <a:r>
              <a:rPr lang="tr-TR" sz="1400" spc="430" dirty="0">
                <a:latin typeface="Arial"/>
                <a:cs typeface="Arial"/>
              </a:rPr>
              <a:t> </a:t>
            </a:r>
            <a:r>
              <a:rPr lang="tr-TR" sz="1400" spc="-10" dirty="0">
                <a:latin typeface="Arial"/>
                <a:cs typeface="Arial"/>
              </a:rPr>
              <a:t>devam </a:t>
            </a:r>
            <a:r>
              <a:rPr lang="tr-TR" sz="1400" dirty="0">
                <a:latin typeface="Arial"/>
                <a:cs typeface="Arial"/>
              </a:rPr>
              <a:t>edebilecektir.</a:t>
            </a:r>
            <a:r>
              <a:rPr lang="tr-TR" sz="1400" spc="-5" dirty="0">
                <a:latin typeface="Arial"/>
                <a:cs typeface="Arial"/>
              </a:rPr>
              <a:t> </a:t>
            </a:r>
            <a:r>
              <a:rPr lang="tr-TR" sz="1400" dirty="0">
                <a:latin typeface="Arial"/>
                <a:cs typeface="Arial"/>
              </a:rPr>
              <a:t>Bu</a:t>
            </a:r>
            <a:r>
              <a:rPr lang="tr-TR" sz="1400" spc="35" dirty="0">
                <a:latin typeface="Arial"/>
                <a:cs typeface="Arial"/>
              </a:rPr>
              <a:t> </a:t>
            </a:r>
            <a:r>
              <a:rPr lang="tr-TR" sz="1400" dirty="0">
                <a:latin typeface="Arial"/>
                <a:cs typeface="Arial"/>
              </a:rPr>
              <a:t>yazılı</a:t>
            </a:r>
            <a:r>
              <a:rPr lang="tr-TR" sz="1400" spc="20" dirty="0">
                <a:latin typeface="Arial"/>
                <a:cs typeface="Arial"/>
              </a:rPr>
              <a:t> </a:t>
            </a:r>
            <a:r>
              <a:rPr lang="tr-TR" sz="1400" dirty="0">
                <a:latin typeface="Arial"/>
                <a:cs typeface="Arial"/>
              </a:rPr>
              <a:t>beyanda</a:t>
            </a:r>
            <a:r>
              <a:rPr lang="tr-TR" sz="1400" spc="20" dirty="0">
                <a:latin typeface="Arial"/>
                <a:cs typeface="Arial"/>
              </a:rPr>
              <a:t> </a:t>
            </a:r>
            <a:r>
              <a:rPr lang="tr-TR" sz="1400" dirty="0">
                <a:latin typeface="Arial"/>
                <a:cs typeface="Arial"/>
              </a:rPr>
              <a:t>öğrenci</a:t>
            </a:r>
            <a:r>
              <a:rPr lang="tr-TR" sz="1400" spc="5" dirty="0">
                <a:latin typeface="Arial"/>
                <a:cs typeface="Arial"/>
              </a:rPr>
              <a:t> </a:t>
            </a:r>
            <a:r>
              <a:rPr lang="tr-TR" sz="1400" dirty="0">
                <a:latin typeface="Arial"/>
                <a:cs typeface="Arial"/>
              </a:rPr>
              <a:t>ve</a:t>
            </a:r>
            <a:r>
              <a:rPr lang="tr-TR" sz="1400" spc="30" dirty="0">
                <a:latin typeface="Arial"/>
                <a:cs typeface="Arial"/>
              </a:rPr>
              <a:t> </a:t>
            </a:r>
            <a:r>
              <a:rPr lang="tr-TR" sz="1400" dirty="0">
                <a:latin typeface="Arial"/>
                <a:cs typeface="Arial"/>
              </a:rPr>
              <a:t>velisi</a:t>
            </a:r>
            <a:r>
              <a:rPr lang="tr-TR" sz="1400" spc="15" dirty="0">
                <a:latin typeface="Arial"/>
                <a:cs typeface="Arial"/>
              </a:rPr>
              <a:t> </a:t>
            </a:r>
            <a:r>
              <a:rPr lang="tr-TR" sz="1400" dirty="0">
                <a:latin typeface="Arial"/>
                <a:cs typeface="Arial"/>
              </a:rPr>
              <a:t>ile</a:t>
            </a:r>
            <a:r>
              <a:rPr lang="tr-TR" sz="1400" spc="30" dirty="0">
                <a:latin typeface="Arial"/>
                <a:cs typeface="Arial"/>
              </a:rPr>
              <a:t> </a:t>
            </a:r>
            <a:r>
              <a:rPr lang="tr-TR" sz="1400" dirty="0">
                <a:latin typeface="Arial"/>
                <a:cs typeface="Arial"/>
              </a:rPr>
              <a:t>danışman</a:t>
            </a:r>
            <a:r>
              <a:rPr lang="tr-TR" sz="1400" spc="25" dirty="0">
                <a:latin typeface="Arial"/>
                <a:cs typeface="Arial"/>
              </a:rPr>
              <a:t> </a:t>
            </a:r>
            <a:r>
              <a:rPr lang="tr-TR" sz="1400" dirty="0">
                <a:latin typeface="Arial"/>
                <a:cs typeface="Arial"/>
              </a:rPr>
              <a:t>öğretmenin</a:t>
            </a:r>
            <a:r>
              <a:rPr lang="tr-TR" sz="1400" spc="20" dirty="0">
                <a:latin typeface="Arial"/>
                <a:cs typeface="Arial"/>
              </a:rPr>
              <a:t> </a:t>
            </a:r>
            <a:r>
              <a:rPr lang="tr-TR" sz="1400" spc="-10" dirty="0">
                <a:latin typeface="Arial"/>
                <a:cs typeface="Arial"/>
              </a:rPr>
              <a:t>imzasının </a:t>
            </a:r>
            <a:r>
              <a:rPr lang="tr-TR" sz="1400" dirty="0">
                <a:latin typeface="Arial"/>
                <a:cs typeface="Arial"/>
              </a:rPr>
              <a:t>olması</a:t>
            </a:r>
            <a:r>
              <a:rPr lang="tr-TR" sz="1400" spc="5" dirty="0">
                <a:latin typeface="Arial"/>
                <a:cs typeface="Arial"/>
              </a:rPr>
              <a:t> </a:t>
            </a:r>
            <a:r>
              <a:rPr lang="tr-TR" sz="1400" spc="-10" dirty="0">
                <a:latin typeface="Arial"/>
                <a:cs typeface="Arial"/>
              </a:rPr>
              <a:t>zorunludur.</a:t>
            </a:r>
            <a:endParaRPr lang="tr-TR" sz="1400" dirty="0">
              <a:latin typeface="Arial"/>
              <a:cs typeface="Arial"/>
            </a:endParaRPr>
          </a:p>
          <a:p>
            <a:pPr marL="460377" lvl="1" indent="-448311" algn="just">
              <a:spcBef>
                <a:spcPts val="890"/>
              </a:spcBef>
              <a:buClr>
                <a:srgbClr val="B31116"/>
              </a:buClr>
              <a:buFontTx/>
              <a:buAutoNum type="arabicPeriod" startAt="4"/>
              <a:tabLst>
                <a:tab pos="460377" algn="l"/>
                <a:tab pos="461011" algn="l"/>
                <a:tab pos="944884" algn="l"/>
                <a:tab pos="1929772" algn="l"/>
                <a:tab pos="2422535" algn="l"/>
                <a:tab pos="2974352" algn="l"/>
                <a:tab pos="3796680" algn="l"/>
                <a:tab pos="4312937" algn="l"/>
                <a:tab pos="4822844" algn="l"/>
                <a:tab pos="5434987" algn="l"/>
              </a:tabLst>
            </a:pPr>
            <a:r>
              <a:rPr lang="tr-TR" sz="1400" spc="-10" dirty="0">
                <a:latin typeface="Arial"/>
                <a:cs typeface="Arial"/>
              </a:rPr>
              <a:t>Final</a:t>
            </a:r>
            <a:r>
              <a:rPr lang="tr-TR" sz="1400" dirty="0">
                <a:latin typeface="Arial"/>
                <a:cs typeface="Arial"/>
              </a:rPr>
              <a:t>	</a:t>
            </a:r>
            <a:r>
              <a:rPr lang="tr-TR" sz="1400" spc="-10" dirty="0">
                <a:latin typeface="Arial"/>
                <a:cs typeface="Arial"/>
              </a:rPr>
              <a:t>aşamasında</a:t>
            </a:r>
            <a:r>
              <a:rPr lang="tr-TR" sz="1400" dirty="0">
                <a:latin typeface="Arial"/>
                <a:cs typeface="Arial"/>
              </a:rPr>
              <a:t>	</a:t>
            </a:r>
            <a:r>
              <a:rPr lang="tr-TR" sz="1400" spc="-20" dirty="0">
                <a:latin typeface="Arial"/>
                <a:cs typeface="Arial"/>
              </a:rPr>
              <a:t>proje</a:t>
            </a:r>
            <a:r>
              <a:rPr lang="tr-TR" sz="1400" dirty="0">
                <a:latin typeface="Arial"/>
                <a:cs typeface="Arial"/>
              </a:rPr>
              <a:t>	</a:t>
            </a:r>
            <a:r>
              <a:rPr lang="tr-TR" sz="1400" spc="-10" dirty="0">
                <a:latin typeface="Arial"/>
                <a:cs typeface="Arial"/>
              </a:rPr>
              <a:t>sahibi</a:t>
            </a:r>
            <a:r>
              <a:rPr lang="tr-TR" sz="1400" dirty="0">
                <a:latin typeface="Arial"/>
                <a:cs typeface="Arial"/>
              </a:rPr>
              <a:t>	</a:t>
            </a:r>
            <a:r>
              <a:rPr lang="tr-TR" sz="1400" spc="-10" dirty="0">
                <a:latin typeface="Arial"/>
                <a:cs typeface="Arial"/>
              </a:rPr>
              <a:t>öğrenciler</a:t>
            </a:r>
            <a:r>
              <a:rPr lang="tr-TR" sz="1400" dirty="0">
                <a:latin typeface="Arial"/>
                <a:cs typeface="Arial"/>
              </a:rPr>
              <a:t>	</a:t>
            </a:r>
            <a:r>
              <a:rPr lang="tr-TR" sz="1400" spc="-10" dirty="0">
                <a:latin typeface="Arial"/>
                <a:cs typeface="Arial"/>
              </a:rPr>
              <a:t>jüriye</a:t>
            </a:r>
            <a:r>
              <a:rPr lang="tr-TR" sz="1400" dirty="0">
                <a:latin typeface="Arial"/>
                <a:cs typeface="Arial"/>
              </a:rPr>
              <a:t>	</a:t>
            </a:r>
            <a:r>
              <a:rPr lang="tr-TR" sz="1400" spc="-10" dirty="0">
                <a:latin typeface="Arial"/>
                <a:cs typeface="Arial"/>
              </a:rPr>
              <a:t>sözlü</a:t>
            </a:r>
            <a:r>
              <a:rPr lang="tr-TR" sz="1400" dirty="0">
                <a:latin typeface="Arial"/>
                <a:cs typeface="Arial"/>
              </a:rPr>
              <a:t>	</a:t>
            </a:r>
            <a:r>
              <a:rPr lang="tr-TR" sz="1400" spc="-10" dirty="0">
                <a:latin typeface="Arial"/>
                <a:cs typeface="Arial"/>
              </a:rPr>
              <a:t>sunum yapacaktır. Öğrencilerden bu görüşme için bilgisayarda sunum hazırlamaları beklenir. Jüri sunumlarında kullanılacak bilgisayar ve projeksiyon cihazı TÜBİTAK tarafından sağlanır. Final aşamasında kullanılması öngörülen diğer teknik donanım ise proje sahibi öğrenciler tarafından temin edilir.</a:t>
            </a:r>
          </a:p>
          <a:p>
            <a:pPr marL="460377" lvl="1" indent="-448311" algn="just">
              <a:spcBef>
                <a:spcPts val="890"/>
              </a:spcBef>
              <a:buClr>
                <a:srgbClr val="B31116"/>
              </a:buClr>
              <a:buFontTx/>
              <a:buAutoNum type="arabicPeriod" startAt="4"/>
              <a:tabLst>
                <a:tab pos="460377" algn="l"/>
                <a:tab pos="461011" algn="l"/>
                <a:tab pos="944884" algn="l"/>
                <a:tab pos="1929772" algn="l"/>
                <a:tab pos="2422535" algn="l"/>
                <a:tab pos="2974352" algn="l"/>
                <a:tab pos="3796680" algn="l"/>
                <a:tab pos="4312937" algn="l"/>
                <a:tab pos="4822844" algn="l"/>
                <a:tab pos="5434987" algn="l"/>
              </a:tabLst>
            </a:pPr>
            <a:r>
              <a:rPr lang="tr-TR" sz="1400" spc="-10" dirty="0">
                <a:latin typeface="Arial"/>
                <a:cs typeface="Arial"/>
              </a:rPr>
              <a:t>Sergi değerlendirmelerinde projenin ön değerlendirmede aldığı puanın % 30’u etkili olacaktır.</a:t>
            </a:r>
          </a:p>
          <a:p>
            <a:pPr marL="460377" lvl="1" indent="-448311" algn="just">
              <a:spcBef>
                <a:spcPts val="890"/>
              </a:spcBef>
              <a:buClr>
                <a:srgbClr val="B31116"/>
              </a:buClr>
              <a:buFontTx/>
              <a:buAutoNum type="arabicPeriod" startAt="4"/>
              <a:tabLst>
                <a:tab pos="460377" algn="l"/>
                <a:tab pos="461011" algn="l"/>
                <a:tab pos="944884" algn="l"/>
                <a:tab pos="1929772" algn="l"/>
                <a:tab pos="2422535" algn="l"/>
                <a:tab pos="2974352" algn="l"/>
                <a:tab pos="3796680" algn="l"/>
                <a:tab pos="4312937" algn="l"/>
                <a:tab pos="4822844" algn="l"/>
                <a:tab pos="5434987" algn="l"/>
              </a:tabLst>
            </a:pPr>
            <a:endParaRPr lang="tr-TR" sz="1400" dirty="0">
              <a:latin typeface="Arial"/>
              <a:cs typeface="Arial"/>
            </a:endParaRPr>
          </a:p>
          <a:p>
            <a:pPr marL="460377" lvl="1" indent="-448311" algn="just">
              <a:spcBef>
                <a:spcPts val="875"/>
              </a:spcBef>
              <a:buClr>
                <a:srgbClr val="B31116"/>
              </a:buClr>
              <a:buAutoNum type="arabicPeriod"/>
              <a:tabLst>
                <a:tab pos="460377" algn="l"/>
                <a:tab pos="461011" algn="l"/>
              </a:tabLst>
            </a:pPr>
            <a:endParaRPr lang="tr-TR" sz="1400" spc="-1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marR="0" lvl="0" indent="0" defTabSz="914400" eaLnBrk="1" fontAlgn="auto" latinLnBrk="0" hangingPunct="1">
              <a:lnSpc>
                <a:spcPts val="1425"/>
              </a:lnSpc>
              <a:spcBef>
                <a:spcPts val="0"/>
              </a:spcBef>
              <a:spcAft>
                <a:spcPts val="0"/>
              </a:spcAft>
              <a:buClrTx/>
              <a:buSzTx/>
              <a:buFontTx/>
              <a:buNone/>
              <a:tabLst/>
              <a:defRPr/>
            </a:pPr>
            <a:r>
              <a:rPr kumimoji="0" sz="1200" b="1" i="0" u="none" strike="noStrike" kern="0" cap="none" spc="0" normalizeH="0" baseline="0" noProof="0" dirty="0">
                <a:ln>
                  <a:noFill/>
                </a:ln>
                <a:solidFill>
                  <a:srgbClr val="1F5E1F"/>
                </a:solidFill>
                <a:effectLst/>
                <a:uLnTx/>
                <a:uFillTx/>
                <a:latin typeface="Arial"/>
                <a:cs typeface="Arial"/>
              </a:rPr>
              <a:t>5</a:t>
            </a:r>
          </a:p>
        </p:txBody>
      </p:sp>
      <p:sp>
        <p:nvSpPr>
          <p:cNvPr id="5" name="object 5"/>
          <p:cNvSpPr txBox="1"/>
          <p:nvPr/>
        </p:nvSpPr>
        <p:spPr>
          <a:xfrm>
            <a:off x="577850" y="2146300"/>
            <a:ext cx="6203950" cy="3840026"/>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dirty="0">
              <a:ln>
                <a:noFill/>
              </a:ln>
              <a:solidFill>
                <a:sysClr val="windowText" lastClr="000000"/>
              </a:solidFill>
              <a:effectLst/>
              <a:uLnTx/>
              <a:uFillTx/>
              <a:latin typeface="Arial"/>
              <a:cs typeface="Arial"/>
            </a:endParaRPr>
          </a:p>
          <a:p>
            <a:pPr marL="20955" marR="0" lvl="0" defTabSz="914400" eaLnBrk="1" fontAlgn="auto" latinLnBrk="0" hangingPunct="1">
              <a:lnSpc>
                <a:spcPct val="100000"/>
              </a:lnSpc>
              <a:spcBef>
                <a:spcPts val="0"/>
              </a:spcBef>
              <a:spcAft>
                <a:spcPts val="0"/>
              </a:spcAft>
              <a:buClrTx/>
              <a:buSzTx/>
              <a:tabLst>
                <a:tab pos="255905" algn="l"/>
              </a:tabLst>
              <a:defRPr/>
            </a:pPr>
            <a:r>
              <a:rPr kumimoji="0" lang="tr-TR" b="1" i="0" u="none" strike="noStrike" kern="0" cap="none" spc="-10" normalizeH="0" baseline="0" noProof="0" dirty="0">
                <a:ln>
                  <a:noFill/>
                </a:ln>
                <a:solidFill>
                  <a:srgbClr val="B31116"/>
                </a:solidFill>
                <a:effectLst/>
                <a:uLnTx/>
                <a:uFillTx/>
                <a:latin typeface="Arial"/>
                <a:cs typeface="Arial"/>
              </a:rPr>
              <a:t>ÖDÜLLER</a:t>
            </a:r>
          </a:p>
          <a:p>
            <a:pPr marL="20955" marR="0" lvl="0" defTabSz="914400" eaLnBrk="1" fontAlgn="auto" latinLnBrk="0" hangingPunct="1">
              <a:lnSpc>
                <a:spcPct val="100000"/>
              </a:lnSpc>
              <a:spcBef>
                <a:spcPts val="0"/>
              </a:spcBef>
              <a:spcAft>
                <a:spcPts val="0"/>
              </a:spcAft>
              <a:buClrTx/>
              <a:buSzTx/>
              <a:tabLst>
                <a:tab pos="255905" algn="l"/>
              </a:tabLst>
              <a:defRPr/>
            </a:pPr>
            <a:endParaRPr kumimoji="0" lang="tr-TR" b="0" i="0" u="none" strike="noStrike" kern="0" cap="none" spc="0" normalizeH="0" baseline="0" noProof="0" dirty="0">
              <a:ln>
                <a:noFill/>
              </a:ln>
              <a:solidFill>
                <a:sysClr val="windowText" lastClr="000000"/>
              </a:solidFill>
              <a:effectLst/>
              <a:uLnTx/>
              <a:uFillTx/>
              <a:latin typeface="Arial"/>
              <a:cs typeface="Arial"/>
            </a:endParaRPr>
          </a:p>
          <a:p>
            <a:pPr marL="12700" marR="5080" lvl="1" algn="just" defTabSz="914400" eaLnBrk="1" fontAlgn="auto" latinLnBrk="0" hangingPunct="1">
              <a:lnSpc>
                <a:spcPct val="119800"/>
              </a:lnSpc>
              <a:spcBef>
                <a:spcPts val="869"/>
              </a:spcBef>
              <a:spcAft>
                <a:spcPts val="0"/>
              </a:spcAft>
              <a:buClr>
                <a:srgbClr val="BF0000"/>
              </a:buClr>
              <a:buSzTx/>
              <a:tabLst>
                <a:tab pos="469902" algn="l"/>
              </a:tabLst>
              <a:defRPr/>
            </a:pPr>
            <a:r>
              <a:rPr kumimoji="0" lang="tr-TR" b="0" i="0" u="none" strike="noStrike" kern="0" cap="none" spc="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err="1">
                <a:ln>
                  <a:noFill/>
                </a:ln>
                <a:solidFill>
                  <a:sysClr val="windowText" lastClr="000000"/>
                </a:solidFill>
                <a:effectLst/>
                <a:uLnTx/>
                <a:uFillTx/>
                <a:latin typeface="Arial"/>
                <a:cs typeface="Arial"/>
              </a:rPr>
              <a:t>Yarı</a:t>
            </a:r>
            <a:r>
              <a:rPr lang="tr-TR" dirty="0">
                <a:latin typeface="Arial"/>
                <a:cs typeface="Arial"/>
              </a:rPr>
              <a:t>ş</a:t>
            </a:r>
            <a:r>
              <a:rPr kumimoji="0" b="0" i="0" u="none" strike="noStrike" kern="0" cap="none" spc="0" normalizeH="0" baseline="0" noProof="0" dirty="0" err="1">
                <a:ln>
                  <a:noFill/>
                </a:ln>
                <a:solidFill>
                  <a:sysClr val="windowText" lastClr="000000"/>
                </a:solidFill>
                <a:effectLst/>
                <a:uLnTx/>
                <a:uFillTx/>
                <a:latin typeface="Arial"/>
                <a:cs typeface="Arial"/>
              </a:rPr>
              <a:t>manın</a:t>
            </a:r>
            <a:r>
              <a:rPr kumimoji="0" b="0" i="0" u="none" strike="noStrike" kern="0" cap="none" spc="29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final</a:t>
            </a:r>
            <a:r>
              <a:rPr kumimoji="0" b="0" i="0" u="none" strike="noStrike" kern="0" cap="none" spc="28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aşamasında</a:t>
            </a:r>
            <a:r>
              <a:rPr kumimoji="0" b="0" i="0" u="none" strike="noStrike" kern="0" cap="none" spc="30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yapılan</a:t>
            </a:r>
            <a:r>
              <a:rPr kumimoji="0" b="0" i="0" u="none" strike="noStrike" kern="0" cap="none" spc="31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değerlendirme</a:t>
            </a:r>
            <a:r>
              <a:rPr kumimoji="0" b="0" i="0" u="none" strike="noStrike" kern="0" cap="none" spc="31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sonucunda</a:t>
            </a:r>
            <a:r>
              <a:rPr kumimoji="0" b="0" i="0" u="none" strike="noStrike" kern="0" cap="none" spc="30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başarılı</a:t>
            </a:r>
            <a:r>
              <a:rPr kumimoji="0" b="0" i="0" u="none" strike="noStrike" kern="0" cap="none" spc="300" normalizeH="0" baseline="0" noProof="0" dirty="0">
                <a:ln>
                  <a:noFill/>
                </a:ln>
                <a:solidFill>
                  <a:sysClr val="windowText" lastClr="000000"/>
                </a:solidFill>
                <a:effectLst/>
                <a:uLnTx/>
                <a:uFillTx/>
                <a:latin typeface="Arial"/>
                <a:cs typeface="Arial"/>
              </a:rPr>
              <a:t> </a:t>
            </a:r>
            <a:r>
              <a:rPr kumimoji="0" b="0" i="0" u="none" strike="noStrike" kern="0" cap="none" spc="-10" normalizeH="0" baseline="0" noProof="0" dirty="0">
                <a:ln>
                  <a:noFill/>
                </a:ln>
                <a:solidFill>
                  <a:sysClr val="windowText" lastClr="000000"/>
                </a:solidFill>
                <a:effectLst/>
                <a:uLnTx/>
                <a:uFillTx/>
                <a:latin typeface="Arial"/>
                <a:cs typeface="Arial"/>
              </a:rPr>
              <a:t>bulunan </a:t>
            </a:r>
            <a:r>
              <a:rPr kumimoji="0" b="0" i="0" u="none" strike="noStrike" kern="0" cap="none" spc="0" normalizeH="0" baseline="0" noProof="0" dirty="0">
                <a:ln>
                  <a:noFill/>
                </a:ln>
                <a:solidFill>
                  <a:sysClr val="windowText" lastClr="000000"/>
                </a:solidFill>
                <a:effectLst/>
                <a:uLnTx/>
                <a:uFillTx/>
                <a:latin typeface="Arial"/>
                <a:cs typeface="Arial"/>
              </a:rPr>
              <a:t>projelere,</a:t>
            </a:r>
            <a:r>
              <a:rPr kumimoji="0" b="0" i="0" u="none" strike="noStrike" kern="0" cap="none" spc="-6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Birincilik,</a:t>
            </a:r>
            <a:r>
              <a:rPr kumimoji="0" b="0" i="0" u="none" strike="noStrike" kern="0" cap="none" spc="-4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İkincilik,</a:t>
            </a:r>
            <a:r>
              <a:rPr kumimoji="0" b="0" i="0" u="none" strike="noStrike" kern="0" cap="none" spc="-4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Üçüncülük</a:t>
            </a:r>
            <a:r>
              <a:rPr kumimoji="0" b="0" i="0" u="none" strike="noStrike" kern="0" cap="none" spc="-4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ve</a:t>
            </a:r>
            <a:r>
              <a:rPr kumimoji="0" b="0" i="0" u="none" strike="noStrike" kern="0" cap="none" spc="-3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Teşvik</a:t>
            </a:r>
            <a:r>
              <a:rPr kumimoji="0" b="0" i="0" u="none" strike="noStrike" kern="0" cap="none" spc="-4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ödülleri</a:t>
            </a:r>
            <a:r>
              <a:rPr kumimoji="0" b="0" i="0" u="none" strike="noStrike" kern="0" cap="none" spc="-5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verilebilir.</a:t>
            </a:r>
            <a:r>
              <a:rPr kumimoji="0" b="0" i="0" u="none" strike="noStrike" kern="0" cap="none" spc="-4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Final</a:t>
            </a:r>
            <a:r>
              <a:rPr kumimoji="0" b="0" i="0" u="none" strike="noStrike" kern="0" cap="none" spc="-35" normalizeH="0" baseline="0" noProof="0" dirty="0">
                <a:ln>
                  <a:noFill/>
                </a:ln>
                <a:solidFill>
                  <a:sysClr val="windowText" lastClr="000000"/>
                </a:solidFill>
                <a:effectLst/>
                <a:uLnTx/>
                <a:uFillTx/>
                <a:latin typeface="Arial"/>
                <a:cs typeface="Arial"/>
              </a:rPr>
              <a:t> </a:t>
            </a:r>
            <a:r>
              <a:rPr kumimoji="0" b="0" i="0" u="none" strike="noStrike" kern="0" cap="none" spc="-10" normalizeH="0" baseline="0" noProof="0" dirty="0">
                <a:ln>
                  <a:noFill/>
                </a:ln>
                <a:solidFill>
                  <a:sysClr val="windowText" lastClr="000000"/>
                </a:solidFill>
                <a:effectLst/>
                <a:uLnTx/>
                <a:uFillTx/>
                <a:latin typeface="Arial"/>
                <a:cs typeface="Arial"/>
              </a:rPr>
              <a:t>aşamasında </a:t>
            </a:r>
            <a:r>
              <a:rPr kumimoji="0" b="0" i="0" u="none" strike="noStrike" kern="0" cap="none" spc="0" normalizeH="0" baseline="0" noProof="0" dirty="0">
                <a:ln>
                  <a:noFill/>
                </a:ln>
                <a:solidFill>
                  <a:sysClr val="windowText" lastClr="000000"/>
                </a:solidFill>
                <a:effectLst/>
                <a:uLnTx/>
                <a:uFillTx/>
                <a:latin typeface="Arial"/>
                <a:cs typeface="Arial"/>
              </a:rPr>
              <a:t>ödül</a:t>
            </a:r>
            <a:r>
              <a:rPr kumimoji="0" b="0" i="0" u="none" strike="noStrike" kern="0" cap="none" spc="13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alan</a:t>
            </a:r>
            <a:r>
              <a:rPr kumimoji="0" b="0" i="0" u="none" strike="noStrike" kern="0" cap="none" spc="15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öğrencilere</a:t>
            </a:r>
            <a:r>
              <a:rPr kumimoji="0" b="0" i="0" u="none" strike="noStrike" kern="0" cap="none" spc="13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proje</a:t>
            </a:r>
            <a:r>
              <a:rPr kumimoji="0" b="0" i="0" u="none" strike="noStrike" kern="0" cap="none" spc="14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başına</a:t>
            </a:r>
            <a:r>
              <a:rPr kumimoji="0" b="0" i="0" u="none" strike="noStrike" kern="0" cap="none" spc="145" normalizeH="0" baseline="0" noProof="0" dirty="0">
                <a:ln>
                  <a:noFill/>
                </a:ln>
                <a:solidFill>
                  <a:sysClr val="windowText" lastClr="000000"/>
                </a:solidFill>
                <a:effectLst/>
                <a:uLnTx/>
                <a:uFillTx/>
                <a:latin typeface="Arial"/>
                <a:cs typeface="Arial"/>
              </a:rPr>
              <a:t> </a:t>
            </a:r>
            <a:r>
              <a:rPr kumimoji="0" b="1" i="0" u="none" strike="noStrike" kern="0" cap="none" spc="0" normalizeH="0" baseline="0" noProof="0" dirty="0">
                <a:ln>
                  <a:noFill/>
                </a:ln>
                <a:solidFill>
                  <a:sysClr val="windowText" lastClr="000000"/>
                </a:solidFill>
                <a:effectLst/>
                <a:uLnTx/>
                <a:uFillTx/>
                <a:latin typeface="Arial"/>
                <a:cs typeface="Arial"/>
              </a:rPr>
              <a:t>para</a:t>
            </a:r>
            <a:r>
              <a:rPr kumimoji="0" b="1" i="0" u="none" strike="noStrike" kern="0" cap="none" spc="150" normalizeH="0" baseline="0" noProof="0" dirty="0">
                <a:ln>
                  <a:noFill/>
                </a:ln>
                <a:solidFill>
                  <a:sysClr val="windowText" lastClr="000000"/>
                </a:solidFill>
                <a:effectLst/>
                <a:uLnTx/>
                <a:uFillTx/>
                <a:latin typeface="Arial"/>
                <a:cs typeface="Arial"/>
              </a:rPr>
              <a:t> </a:t>
            </a:r>
            <a:r>
              <a:rPr kumimoji="0" b="1" i="0" u="none" strike="noStrike" kern="0" cap="none" spc="0" normalizeH="0" baseline="0" noProof="0" dirty="0">
                <a:ln>
                  <a:noFill/>
                </a:ln>
                <a:solidFill>
                  <a:sysClr val="windowText" lastClr="000000"/>
                </a:solidFill>
                <a:effectLst/>
                <a:uLnTx/>
                <a:uFillTx/>
                <a:latin typeface="Arial"/>
                <a:cs typeface="Arial"/>
              </a:rPr>
              <a:t>ödülü</a:t>
            </a:r>
            <a:r>
              <a:rPr kumimoji="0" b="1" i="0" u="none" strike="noStrike" kern="0" cap="none" spc="150" normalizeH="0" baseline="0" noProof="0" dirty="0">
                <a:ln>
                  <a:noFill/>
                </a:ln>
                <a:solidFill>
                  <a:sysClr val="windowText" lastClr="000000"/>
                </a:solidFill>
                <a:effectLst/>
                <a:uLnTx/>
                <a:uFillTx/>
                <a:latin typeface="Arial"/>
                <a:cs typeface="Arial"/>
              </a:rPr>
              <a:t> </a:t>
            </a:r>
            <a:r>
              <a:rPr kumimoji="0" b="1" i="0" u="none" strike="noStrike" kern="0" cap="none" spc="0" normalizeH="0" baseline="0" noProof="0" dirty="0">
                <a:ln>
                  <a:noFill/>
                </a:ln>
                <a:solidFill>
                  <a:sysClr val="windowText" lastClr="000000"/>
                </a:solidFill>
                <a:effectLst/>
                <a:uLnTx/>
                <a:uFillTx/>
                <a:latin typeface="Arial"/>
                <a:cs typeface="Arial"/>
              </a:rPr>
              <a:t>ve</a:t>
            </a:r>
            <a:r>
              <a:rPr kumimoji="0" b="1" i="0" u="none" strike="noStrike" kern="0" cap="none" spc="165" normalizeH="0" baseline="0" noProof="0" dirty="0">
                <a:ln>
                  <a:noFill/>
                </a:ln>
                <a:solidFill>
                  <a:sysClr val="windowText" lastClr="000000"/>
                </a:solidFill>
                <a:effectLst/>
                <a:uLnTx/>
                <a:uFillTx/>
                <a:latin typeface="Arial"/>
                <a:cs typeface="Arial"/>
              </a:rPr>
              <a:t> </a:t>
            </a:r>
            <a:r>
              <a:rPr kumimoji="0" b="1" i="0" u="none" strike="noStrike" kern="0" cap="none" spc="0" normalizeH="0" baseline="0" noProof="0" dirty="0">
                <a:ln>
                  <a:noFill/>
                </a:ln>
                <a:solidFill>
                  <a:sysClr val="windowText" lastClr="000000"/>
                </a:solidFill>
                <a:effectLst/>
                <a:uLnTx/>
                <a:uFillTx/>
                <a:latin typeface="Arial"/>
                <a:cs typeface="Arial"/>
              </a:rPr>
              <a:t>öğrencilere</a:t>
            </a:r>
            <a:r>
              <a:rPr kumimoji="0" b="1" i="0" u="none" strike="noStrike" kern="0" cap="none" spc="145" normalizeH="0" baseline="0" noProof="0" dirty="0">
                <a:ln>
                  <a:noFill/>
                </a:ln>
                <a:solidFill>
                  <a:sysClr val="windowText" lastClr="000000"/>
                </a:solidFill>
                <a:effectLst/>
                <a:uLnTx/>
                <a:uFillTx/>
                <a:latin typeface="Arial"/>
                <a:cs typeface="Arial"/>
              </a:rPr>
              <a:t> </a:t>
            </a:r>
            <a:r>
              <a:rPr kumimoji="0" b="1" i="0" u="none" strike="noStrike" kern="0" cap="none" spc="0" normalizeH="0" baseline="0" noProof="0" dirty="0">
                <a:ln>
                  <a:noFill/>
                </a:ln>
                <a:solidFill>
                  <a:sysClr val="windowText" lastClr="000000"/>
                </a:solidFill>
                <a:effectLst/>
                <a:uLnTx/>
                <a:uFillTx/>
                <a:latin typeface="Arial"/>
                <a:cs typeface="Arial"/>
              </a:rPr>
              <a:t>başarı</a:t>
            </a:r>
            <a:r>
              <a:rPr kumimoji="0" b="1" i="0" u="none" strike="noStrike" kern="0" cap="none" spc="135" normalizeH="0" baseline="0" noProof="0" dirty="0">
                <a:ln>
                  <a:noFill/>
                </a:ln>
                <a:solidFill>
                  <a:sysClr val="windowText" lastClr="000000"/>
                </a:solidFill>
                <a:effectLst/>
                <a:uLnTx/>
                <a:uFillTx/>
                <a:latin typeface="Arial"/>
                <a:cs typeface="Arial"/>
              </a:rPr>
              <a:t> </a:t>
            </a:r>
            <a:r>
              <a:rPr kumimoji="0" b="1" i="0" u="none" strike="noStrike" kern="0" cap="none" spc="0" normalizeH="0" baseline="0" noProof="0" dirty="0">
                <a:ln>
                  <a:noFill/>
                </a:ln>
                <a:solidFill>
                  <a:sysClr val="windowText" lastClr="000000"/>
                </a:solidFill>
                <a:effectLst/>
                <a:uLnTx/>
                <a:uFillTx/>
                <a:latin typeface="Arial"/>
                <a:cs typeface="Arial"/>
              </a:rPr>
              <a:t>belgesi</a:t>
            </a:r>
            <a:r>
              <a:rPr kumimoji="0" b="0" i="0" u="none" strike="noStrike" kern="0" cap="none" spc="0" normalizeH="0" baseline="0" noProof="0" dirty="0">
                <a:ln>
                  <a:noFill/>
                </a:ln>
                <a:solidFill>
                  <a:sysClr val="windowText" lastClr="000000"/>
                </a:solidFill>
                <a:effectLst/>
                <a:uLnTx/>
                <a:uFillTx/>
                <a:latin typeface="Arial"/>
                <a:cs typeface="Arial"/>
              </a:rPr>
              <a:t>,</a:t>
            </a:r>
            <a:r>
              <a:rPr kumimoji="0" b="0" i="0" u="none" strike="noStrike" kern="0" cap="none" spc="155" normalizeH="0" baseline="0" noProof="0" dirty="0">
                <a:ln>
                  <a:noFill/>
                </a:ln>
                <a:solidFill>
                  <a:sysClr val="windowText" lastClr="000000"/>
                </a:solidFill>
                <a:effectLst/>
                <a:uLnTx/>
                <a:uFillTx/>
                <a:latin typeface="Arial"/>
                <a:cs typeface="Arial"/>
              </a:rPr>
              <a:t> </a:t>
            </a:r>
            <a:r>
              <a:rPr kumimoji="0" b="0" i="0" u="none" strike="noStrike" kern="0" cap="none" spc="-10" normalizeH="0" baseline="0" noProof="0" dirty="0">
                <a:ln>
                  <a:noFill/>
                </a:ln>
                <a:solidFill>
                  <a:sysClr val="windowText" lastClr="000000"/>
                </a:solidFill>
                <a:effectLst/>
                <a:uLnTx/>
                <a:uFillTx/>
                <a:latin typeface="Arial"/>
                <a:cs typeface="Arial"/>
              </a:rPr>
              <a:t>varsa </a:t>
            </a:r>
            <a:r>
              <a:rPr kumimoji="0" b="0" i="0" u="none" strike="noStrike" kern="0" cap="none" spc="0" normalizeH="0" baseline="0" noProof="0" dirty="0">
                <a:ln>
                  <a:noFill/>
                </a:ln>
                <a:solidFill>
                  <a:sysClr val="windowText" lastClr="000000"/>
                </a:solidFill>
                <a:effectLst/>
                <a:uLnTx/>
                <a:uFillTx/>
                <a:latin typeface="Arial"/>
                <a:cs typeface="Arial"/>
              </a:rPr>
              <a:t>danışman</a:t>
            </a:r>
            <a:r>
              <a:rPr kumimoji="0" b="0" i="0" u="none" strike="noStrike" kern="0" cap="none" spc="-5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öğretmenine</a:t>
            </a:r>
            <a:r>
              <a:rPr kumimoji="0" b="0" i="0" u="none" strike="noStrike" kern="0" cap="none" spc="-4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para</a:t>
            </a:r>
            <a:r>
              <a:rPr kumimoji="0" b="0" i="0" u="none" strike="noStrike" kern="0" cap="none" spc="-5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ödülü</a:t>
            </a:r>
            <a:r>
              <a:rPr kumimoji="0" b="0" i="0" u="none" strike="noStrike" kern="0" cap="none" spc="-4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verilir.</a:t>
            </a:r>
            <a:r>
              <a:rPr kumimoji="0" b="0" i="0" u="none" strike="noStrike" kern="0" cap="none" spc="-3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Final</a:t>
            </a:r>
            <a:r>
              <a:rPr kumimoji="0" b="0" i="0" u="none" strike="noStrike" kern="0" cap="none" spc="-3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yarışmalarında</a:t>
            </a:r>
            <a:r>
              <a:rPr kumimoji="0" b="0" i="0" u="none" strike="noStrike" kern="0" cap="none" spc="-20"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verilecek</a:t>
            </a:r>
            <a:r>
              <a:rPr kumimoji="0" b="0" i="0" u="none" strike="noStrike" kern="0" cap="none" spc="-2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ödül</a:t>
            </a:r>
            <a:r>
              <a:rPr kumimoji="0" b="0" i="0" u="none" strike="noStrike" kern="0" cap="none" spc="-40" normalizeH="0" baseline="0" noProof="0" dirty="0">
                <a:ln>
                  <a:noFill/>
                </a:ln>
                <a:solidFill>
                  <a:sysClr val="windowText" lastClr="000000"/>
                </a:solidFill>
                <a:effectLst/>
                <a:uLnTx/>
                <a:uFillTx/>
                <a:latin typeface="Arial"/>
                <a:cs typeface="Arial"/>
              </a:rPr>
              <a:t> </a:t>
            </a:r>
            <a:r>
              <a:rPr kumimoji="0" b="0" i="0" u="none" strike="noStrike" kern="0" cap="none" spc="-10" normalizeH="0" baseline="0" noProof="0" dirty="0">
                <a:ln>
                  <a:noFill/>
                </a:ln>
                <a:solidFill>
                  <a:sysClr val="windowText" lastClr="000000"/>
                </a:solidFill>
                <a:effectLst/>
                <a:uLnTx/>
                <a:uFillTx/>
                <a:latin typeface="Arial"/>
                <a:cs typeface="Arial"/>
              </a:rPr>
              <a:t>ücretleri </a:t>
            </a:r>
            <a:r>
              <a:rPr kumimoji="0" b="0" i="0" u="none" strike="noStrike" kern="0" cap="none" spc="0" normalizeH="0" baseline="0" noProof="0" dirty="0">
                <a:ln>
                  <a:noFill/>
                </a:ln>
                <a:solidFill>
                  <a:sysClr val="windowText" lastClr="000000"/>
                </a:solidFill>
                <a:effectLst/>
                <a:uLnTx/>
                <a:uFillTx/>
                <a:latin typeface="Arial"/>
                <a:cs typeface="Arial"/>
              </a:rPr>
              <a:t>yarışmanın</a:t>
            </a:r>
            <a:r>
              <a:rPr kumimoji="0" b="0" i="0" u="none" strike="noStrike" kern="0" cap="none" spc="-1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web</a:t>
            </a:r>
            <a:r>
              <a:rPr kumimoji="0" b="0" i="0" u="none" strike="noStrike" kern="0" cap="none" spc="5" normalizeH="0" baseline="0" noProof="0" dirty="0">
                <a:ln>
                  <a:noFill/>
                </a:ln>
                <a:solidFill>
                  <a:sysClr val="windowText" lastClr="000000"/>
                </a:solidFill>
                <a:effectLst/>
                <a:uLnTx/>
                <a:uFillTx/>
                <a:latin typeface="Arial"/>
                <a:cs typeface="Arial"/>
              </a:rPr>
              <a:t> </a:t>
            </a:r>
            <a:r>
              <a:rPr kumimoji="0" b="0" i="0" u="none" strike="noStrike" kern="0" cap="none" spc="0" normalizeH="0" baseline="0" noProof="0" dirty="0">
                <a:ln>
                  <a:noFill/>
                </a:ln>
                <a:solidFill>
                  <a:sysClr val="windowText" lastClr="000000"/>
                </a:solidFill>
                <a:effectLst/>
                <a:uLnTx/>
                <a:uFillTx/>
                <a:latin typeface="Arial"/>
                <a:cs typeface="Arial"/>
              </a:rPr>
              <a:t>adresinde</a:t>
            </a:r>
            <a:r>
              <a:rPr kumimoji="0" b="0" i="0" u="none" strike="noStrike" kern="0" cap="none" spc="5" normalizeH="0" baseline="0" noProof="0" dirty="0">
                <a:ln>
                  <a:noFill/>
                </a:ln>
                <a:solidFill>
                  <a:sysClr val="windowText" lastClr="000000"/>
                </a:solidFill>
                <a:effectLst/>
                <a:uLnTx/>
                <a:uFillTx/>
                <a:latin typeface="Arial"/>
                <a:cs typeface="Arial"/>
              </a:rPr>
              <a:t> </a:t>
            </a:r>
            <a:r>
              <a:rPr kumimoji="0" b="0" i="0" u="none" strike="noStrike" kern="0" cap="none" spc="-10" normalizeH="0" baseline="0" noProof="0" dirty="0">
                <a:ln>
                  <a:noFill/>
                </a:ln>
                <a:solidFill>
                  <a:sysClr val="windowText" lastClr="000000"/>
                </a:solidFill>
                <a:effectLst/>
                <a:uLnTx/>
                <a:uFillTx/>
                <a:latin typeface="Arial"/>
                <a:cs typeface="Arial"/>
              </a:rPr>
              <a:t>yayınlanır.</a:t>
            </a:r>
            <a:endParaRPr kumimoji="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5"/>
              </a:spcBef>
              <a:spcAft>
                <a:spcPts val="0"/>
              </a:spcAft>
              <a:buClrTx/>
              <a:buSzTx/>
              <a:buFontTx/>
              <a:buNone/>
              <a:tabLst/>
              <a:defRPr/>
            </a:pPr>
            <a:endParaRPr kumimoji="0" b="0"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250024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5957" y="955930"/>
            <a:ext cx="6204585" cy="4891147"/>
          </a:xfrm>
          <a:prstGeom prst="rect">
            <a:avLst/>
          </a:prstGeom>
        </p:spPr>
        <p:txBody>
          <a:bodyPr vert="horz" wrap="square" lIns="0" tIns="12700" rIns="0" bIns="0" rtlCol="0">
            <a:spAutoFit/>
          </a:bodyPr>
          <a:lstStyle/>
          <a:p>
            <a:pPr marL="20955">
              <a:spcBef>
                <a:spcPts val="1045"/>
              </a:spcBef>
              <a:buSzPct val="93750"/>
              <a:tabLst>
                <a:tab pos="201296" algn="l"/>
              </a:tabLst>
            </a:pPr>
            <a:endParaRPr lang="tr-TR" b="1" dirty="0">
              <a:solidFill>
                <a:srgbClr val="B31116"/>
              </a:solidFill>
              <a:latin typeface="Arial"/>
              <a:cs typeface="Arial"/>
            </a:endParaRPr>
          </a:p>
          <a:p>
            <a:pPr marL="20955">
              <a:spcBef>
                <a:spcPts val="1045"/>
              </a:spcBef>
              <a:buSzPct val="93750"/>
              <a:tabLst>
                <a:tab pos="201296" algn="l"/>
              </a:tabLst>
            </a:pPr>
            <a:r>
              <a:rPr lang="tr-TR" b="1" dirty="0">
                <a:solidFill>
                  <a:srgbClr val="B31116"/>
                </a:solidFill>
                <a:latin typeface="Arial"/>
                <a:cs typeface="Arial"/>
              </a:rPr>
              <a:t>DİĞER</a:t>
            </a:r>
            <a:r>
              <a:rPr lang="tr-TR" b="1" spc="-65" dirty="0">
                <a:solidFill>
                  <a:srgbClr val="B31116"/>
                </a:solidFill>
                <a:latin typeface="Arial"/>
                <a:cs typeface="Arial"/>
              </a:rPr>
              <a:t> </a:t>
            </a:r>
            <a:r>
              <a:rPr lang="tr-TR" b="1" spc="-10" dirty="0">
                <a:solidFill>
                  <a:srgbClr val="B31116"/>
                </a:solidFill>
                <a:latin typeface="Arial"/>
                <a:cs typeface="Arial"/>
              </a:rPr>
              <a:t>HÜKÜMLER</a:t>
            </a:r>
            <a:endParaRPr lang="tr-TR" dirty="0">
              <a:latin typeface="Arial"/>
              <a:cs typeface="Arial"/>
            </a:endParaRPr>
          </a:p>
          <a:p>
            <a:pPr marL="469902" marR="6350" lvl="1" indent="-457202" algn="just">
              <a:lnSpc>
                <a:spcPct val="119800"/>
              </a:lnSpc>
              <a:spcBef>
                <a:spcPts val="869"/>
              </a:spcBef>
              <a:buClr>
                <a:srgbClr val="BF0000"/>
              </a:buClr>
              <a:buAutoNum type="arabicPeriod"/>
              <a:tabLst>
                <a:tab pos="469902" algn="l"/>
              </a:tabLst>
            </a:pPr>
            <a:r>
              <a:rPr sz="1400" dirty="0" err="1">
                <a:latin typeface="Arial"/>
                <a:cs typeface="Arial"/>
              </a:rPr>
              <a:t>Düzenlenecek</a:t>
            </a:r>
            <a:r>
              <a:rPr sz="1400" spc="420" dirty="0">
                <a:latin typeface="Arial"/>
                <a:cs typeface="Arial"/>
              </a:rPr>
              <a:t> </a:t>
            </a:r>
            <a:r>
              <a:rPr sz="1400" dirty="0">
                <a:latin typeface="Arial"/>
                <a:cs typeface="Arial"/>
              </a:rPr>
              <a:t>serginin</a:t>
            </a:r>
            <a:r>
              <a:rPr sz="1400" spc="445" dirty="0">
                <a:latin typeface="Arial"/>
                <a:cs typeface="Arial"/>
              </a:rPr>
              <a:t> </a:t>
            </a:r>
            <a:r>
              <a:rPr sz="1400" dirty="0">
                <a:latin typeface="Arial"/>
                <a:cs typeface="Arial"/>
              </a:rPr>
              <a:t>yeri</a:t>
            </a:r>
            <a:r>
              <a:rPr sz="1400" spc="430" dirty="0">
                <a:latin typeface="Arial"/>
                <a:cs typeface="Arial"/>
              </a:rPr>
              <a:t> </a:t>
            </a:r>
            <a:r>
              <a:rPr sz="1400" dirty="0">
                <a:latin typeface="Arial"/>
                <a:cs typeface="Arial"/>
              </a:rPr>
              <a:t>ve</a:t>
            </a:r>
            <a:r>
              <a:rPr sz="1400" spc="445" dirty="0">
                <a:latin typeface="Arial"/>
                <a:cs typeface="Arial"/>
              </a:rPr>
              <a:t> </a:t>
            </a:r>
            <a:r>
              <a:rPr sz="1400" dirty="0">
                <a:latin typeface="Arial"/>
                <a:cs typeface="Arial"/>
              </a:rPr>
              <a:t>tarihleri</a:t>
            </a:r>
            <a:r>
              <a:rPr sz="1400" spc="430" dirty="0">
                <a:latin typeface="Arial"/>
                <a:cs typeface="Arial"/>
              </a:rPr>
              <a:t> </a:t>
            </a:r>
            <a:r>
              <a:rPr sz="1400" dirty="0">
                <a:latin typeface="Arial"/>
                <a:cs typeface="Arial"/>
              </a:rPr>
              <a:t>ilgililere</a:t>
            </a:r>
            <a:r>
              <a:rPr sz="1400" spc="430" dirty="0">
                <a:latin typeface="Arial"/>
                <a:cs typeface="Arial"/>
              </a:rPr>
              <a:t> </a:t>
            </a:r>
            <a:r>
              <a:rPr sz="1400" dirty="0">
                <a:latin typeface="Arial"/>
                <a:cs typeface="Arial"/>
              </a:rPr>
              <a:t>e-posta</a:t>
            </a:r>
            <a:r>
              <a:rPr sz="1400" spc="430" dirty="0">
                <a:latin typeface="Arial"/>
                <a:cs typeface="Arial"/>
              </a:rPr>
              <a:t> </a:t>
            </a:r>
            <a:r>
              <a:rPr sz="1400" dirty="0">
                <a:latin typeface="Arial"/>
                <a:cs typeface="Arial"/>
              </a:rPr>
              <a:t>yoluyla</a:t>
            </a:r>
            <a:r>
              <a:rPr sz="1400" spc="430" dirty="0">
                <a:latin typeface="Arial"/>
                <a:cs typeface="Arial"/>
              </a:rPr>
              <a:t> </a:t>
            </a:r>
            <a:r>
              <a:rPr sz="1400" dirty="0">
                <a:latin typeface="Arial"/>
                <a:cs typeface="Arial"/>
              </a:rPr>
              <a:t>bildirilir,</a:t>
            </a:r>
            <a:r>
              <a:rPr sz="1400" spc="434" dirty="0">
                <a:latin typeface="Arial"/>
                <a:cs typeface="Arial"/>
              </a:rPr>
              <a:t> </a:t>
            </a:r>
            <a:r>
              <a:rPr sz="1400" spc="-10" dirty="0">
                <a:latin typeface="Arial"/>
                <a:cs typeface="Arial"/>
              </a:rPr>
              <a:t>ayrıca </a:t>
            </a:r>
            <a:r>
              <a:rPr sz="1400" dirty="0">
                <a:latin typeface="Arial"/>
                <a:cs typeface="Arial"/>
              </a:rPr>
              <a:t>yarışmanın</a:t>
            </a:r>
            <a:r>
              <a:rPr sz="1400" spc="320" dirty="0">
                <a:latin typeface="Arial"/>
                <a:cs typeface="Arial"/>
              </a:rPr>
              <a:t> </a:t>
            </a:r>
            <a:r>
              <a:rPr sz="1400" dirty="0">
                <a:latin typeface="Arial"/>
                <a:cs typeface="Arial"/>
              </a:rPr>
              <a:t>web</a:t>
            </a:r>
            <a:r>
              <a:rPr sz="1400" spc="345" dirty="0">
                <a:latin typeface="Arial"/>
                <a:cs typeface="Arial"/>
              </a:rPr>
              <a:t> </a:t>
            </a:r>
            <a:r>
              <a:rPr sz="1400" dirty="0">
                <a:latin typeface="Arial"/>
                <a:cs typeface="Arial"/>
              </a:rPr>
              <a:t>sayfasında</a:t>
            </a:r>
            <a:r>
              <a:rPr sz="1400" spc="350" dirty="0">
                <a:latin typeface="Arial"/>
                <a:cs typeface="Arial"/>
              </a:rPr>
              <a:t> </a:t>
            </a:r>
            <a:r>
              <a:rPr sz="1400" dirty="0">
                <a:latin typeface="Arial"/>
                <a:cs typeface="Arial"/>
              </a:rPr>
              <a:t>yayınlanır.</a:t>
            </a:r>
            <a:r>
              <a:rPr sz="1400" spc="330" dirty="0">
                <a:latin typeface="Arial"/>
                <a:cs typeface="Arial"/>
              </a:rPr>
              <a:t> </a:t>
            </a:r>
            <a:r>
              <a:rPr sz="1400" dirty="0">
                <a:latin typeface="Arial"/>
                <a:cs typeface="Arial"/>
              </a:rPr>
              <a:t>Serginin</a:t>
            </a:r>
            <a:r>
              <a:rPr sz="1400" spc="355" dirty="0">
                <a:latin typeface="Arial"/>
                <a:cs typeface="Arial"/>
              </a:rPr>
              <a:t> </a:t>
            </a:r>
            <a:r>
              <a:rPr sz="1400" dirty="0">
                <a:latin typeface="Arial"/>
                <a:cs typeface="Arial"/>
              </a:rPr>
              <a:t>yapılacağı</a:t>
            </a:r>
            <a:r>
              <a:rPr sz="1400" spc="335" dirty="0">
                <a:latin typeface="Arial"/>
                <a:cs typeface="Arial"/>
              </a:rPr>
              <a:t> </a:t>
            </a:r>
            <a:r>
              <a:rPr sz="1400" dirty="0">
                <a:latin typeface="Arial"/>
                <a:cs typeface="Arial"/>
              </a:rPr>
              <a:t>ilin</a:t>
            </a:r>
            <a:r>
              <a:rPr sz="1400" spc="335" dirty="0">
                <a:latin typeface="Arial"/>
                <a:cs typeface="Arial"/>
              </a:rPr>
              <a:t> </a:t>
            </a:r>
            <a:r>
              <a:rPr sz="1400" dirty="0">
                <a:latin typeface="Arial"/>
                <a:cs typeface="Arial"/>
              </a:rPr>
              <a:t>dışından</a:t>
            </a:r>
            <a:r>
              <a:rPr sz="1400" spc="335" dirty="0">
                <a:latin typeface="Arial"/>
                <a:cs typeface="Arial"/>
              </a:rPr>
              <a:t> </a:t>
            </a:r>
            <a:r>
              <a:rPr sz="1400" spc="-10" dirty="0">
                <a:latin typeface="Arial"/>
                <a:cs typeface="Arial"/>
              </a:rPr>
              <a:t>gelecek </a:t>
            </a:r>
            <a:r>
              <a:rPr sz="1400" dirty="0">
                <a:latin typeface="Arial"/>
                <a:cs typeface="Arial"/>
              </a:rPr>
              <a:t>öğrenciler</a:t>
            </a:r>
            <a:r>
              <a:rPr sz="1400" spc="-35" dirty="0">
                <a:latin typeface="Arial"/>
                <a:cs typeface="Arial"/>
              </a:rPr>
              <a:t> </a:t>
            </a:r>
            <a:r>
              <a:rPr sz="1400" dirty="0">
                <a:latin typeface="Arial"/>
                <a:cs typeface="Arial"/>
              </a:rPr>
              <a:t>ile</a:t>
            </a:r>
            <a:r>
              <a:rPr sz="1400" spc="-35" dirty="0">
                <a:latin typeface="Arial"/>
                <a:cs typeface="Arial"/>
              </a:rPr>
              <a:t> </a:t>
            </a:r>
            <a:r>
              <a:rPr sz="1400" dirty="0">
                <a:latin typeface="Arial"/>
                <a:cs typeface="Arial"/>
              </a:rPr>
              <a:t>okul</a:t>
            </a:r>
            <a:r>
              <a:rPr sz="1400" spc="-35" dirty="0">
                <a:latin typeface="Arial"/>
                <a:cs typeface="Arial"/>
              </a:rPr>
              <a:t> </a:t>
            </a:r>
            <a:r>
              <a:rPr sz="1400" dirty="0">
                <a:latin typeface="Arial"/>
                <a:cs typeface="Arial"/>
              </a:rPr>
              <a:t>müdürlüklerince</a:t>
            </a:r>
            <a:r>
              <a:rPr sz="1400" spc="-15" dirty="0">
                <a:latin typeface="Arial"/>
                <a:cs typeface="Arial"/>
              </a:rPr>
              <a:t> </a:t>
            </a:r>
            <a:r>
              <a:rPr sz="1400" dirty="0">
                <a:latin typeface="Arial"/>
                <a:cs typeface="Arial"/>
              </a:rPr>
              <a:t>görevlendirilecek</a:t>
            </a:r>
            <a:r>
              <a:rPr sz="1400" spc="-35" dirty="0">
                <a:latin typeface="Arial"/>
                <a:cs typeface="Arial"/>
              </a:rPr>
              <a:t> </a:t>
            </a:r>
            <a:r>
              <a:rPr sz="1400" dirty="0">
                <a:latin typeface="Arial"/>
                <a:cs typeface="Arial"/>
              </a:rPr>
              <a:t>olan</a:t>
            </a:r>
            <a:r>
              <a:rPr sz="1400" spc="-35" dirty="0">
                <a:latin typeface="Arial"/>
                <a:cs typeface="Arial"/>
              </a:rPr>
              <a:t> </a:t>
            </a:r>
            <a:r>
              <a:rPr sz="1400" dirty="0">
                <a:latin typeface="Arial"/>
                <a:cs typeface="Arial"/>
              </a:rPr>
              <a:t>her</a:t>
            </a:r>
            <a:r>
              <a:rPr sz="1400" spc="-30" dirty="0">
                <a:latin typeface="Arial"/>
                <a:cs typeface="Arial"/>
              </a:rPr>
              <a:t> </a:t>
            </a:r>
            <a:r>
              <a:rPr sz="1400" dirty="0">
                <a:latin typeface="Arial"/>
                <a:cs typeface="Arial"/>
              </a:rPr>
              <a:t>proje</a:t>
            </a:r>
            <a:r>
              <a:rPr sz="1400" spc="-40" dirty="0">
                <a:latin typeface="Arial"/>
                <a:cs typeface="Arial"/>
              </a:rPr>
              <a:t> </a:t>
            </a:r>
            <a:r>
              <a:rPr sz="1400" dirty="0">
                <a:latin typeface="Arial"/>
                <a:cs typeface="Arial"/>
              </a:rPr>
              <a:t>için</a:t>
            </a:r>
            <a:r>
              <a:rPr sz="1400" spc="-35" dirty="0">
                <a:latin typeface="Arial"/>
                <a:cs typeface="Arial"/>
              </a:rPr>
              <a:t> </a:t>
            </a:r>
            <a:r>
              <a:rPr sz="1400" dirty="0">
                <a:latin typeface="Arial"/>
                <a:cs typeface="Arial"/>
              </a:rPr>
              <a:t>bir</a:t>
            </a:r>
            <a:r>
              <a:rPr sz="1400" spc="-30" dirty="0">
                <a:latin typeface="Arial"/>
                <a:cs typeface="Arial"/>
              </a:rPr>
              <a:t> </a:t>
            </a:r>
            <a:r>
              <a:rPr sz="1400" spc="-10" dirty="0">
                <a:latin typeface="Arial"/>
                <a:cs typeface="Arial"/>
              </a:rPr>
              <a:t>öğretmenin </a:t>
            </a:r>
            <a:r>
              <a:rPr sz="1400" dirty="0">
                <a:latin typeface="Arial"/>
                <a:cs typeface="Arial"/>
              </a:rPr>
              <a:t>konaklama</a:t>
            </a:r>
            <a:r>
              <a:rPr sz="1400" spc="150" dirty="0">
                <a:latin typeface="Arial"/>
                <a:cs typeface="Arial"/>
              </a:rPr>
              <a:t> </a:t>
            </a:r>
            <a:r>
              <a:rPr sz="1400" dirty="0">
                <a:latin typeface="Arial"/>
                <a:cs typeface="Arial"/>
              </a:rPr>
              <a:t>ve</a:t>
            </a:r>
            <a:r>
              <a:rPr sz="1400" spc="165" dirty="0">
                <a:latin typeface="Arial"/>
                <a:cs typeface="Arial"/>
              </a:rPr>
              <a:t> </a:t>
            </a:r>
            <a:r>
              <a:rPr sz="1400" spc="-10" dirty="0">
                <a:latin typeface="Arial"/>
                <a:cs typeface="Arial"/>
              </a:rPr>
              <a:t>geliş-</a:t>
            </a:r>
            <a:r>
              <a:rPr sz="1400" dirty="0">
                <a:latin typeface="Arial"/>
                <a:cs typeface="Arial"/>
              </a:rPr>
              <a:t>dönüş</a:t>
            </a:r>
            <a:r>
              <a:rPr sz="1400" spc="170" dirty="0">
                <a:latin typeface="Arial"/>
                <a:cs typeface="Arial"/>
              </a:rPr>
              <a:t> </a:t>
            </a:r>
            <a:r>
              <a:rPr sz="1400" dirty="0">
                <a:latin typeface="Arial"/>
                <a:cs typeface="Arial"/>
              </a:rPr>
              <a:t>yol</a:t>
            </a:r>
            <a:r>
              <a:rPr sz="1400" spc="165" dirty="0">
                <a:latin typeface="Arial"/>
                <a:cs typeface="Arial"/>
              </a:rPr>
              <a:t> </a:t>
            </a:r>
            <a:r>
              <a:rPr sz="1400" dirty="0">
                <a:latin typeface="Arial"/>
                <a:cs typeface="Arial"/>
              </a:rPr>
              <a:t>giderleri,</a:t>
            </a:r>
            <a:r>
              <a:rPr sz="1400" spc="160" dirty="0">
                <a:latin typeface="Arial"/>
                <a:cs typeface="Arial"/>
              </a:rPr>
              <a:t> </a:t>
            </a:r>
            <a:r>
              <a:rPr sz="1400" dirty="0">
                <a:latin typeface="Arial"/>
                <a:cs typeface="Arial"/>
              </a:rPr>
              <a:t>TÜBİTAK</a:t>
            </a:r>
            <a:r>
              <a:rPr sz="1400" spc="175" dirty="0">
                <a:latin typeface="Arial"/>
                <a:cs typeface="Arial"/>
              </a:rPr>
              <a:t> </a:t>
            </a:r>
            <a:r>
              <a:rPr sz="1400" dirty="0">
                <a:latin typeface="Arial"/>
                <a:cs typeface="Arial"/>
              </a:rPr>
              <a:t>tarafından</a:t>
            </a:r>
            <a:r>
              <a:rPr sz="1400" spc="165" dirty="0">
                <a:latin typeface="Arial"/>
                <a:cs typeface="Arial"/>
              </a:rPr>
              <a:t> </a:t>
            </a:r>
            <a:r>
              <a:rPr sz="1400" dirty="0">
                <a:latin typeface="Arial"/>
                <a:cs typeface="Arial"/>
              </a:rPr>
              <a:t>belirlenen</a:t>
            </a:r>
            <a:r>
              <a:rPr sz="1400" spc="165" dirty="0">
                <a:latin typeface="Arial"/>
                <a:cs typeface="Arial"/>
              </a:rPr>
              <a:t> </a:t>
            </a:r>
            <a:r>
              <a:rPr sz="1400" dirty="0">
                <a:latin typeface="Arial"/>
                <a:cs typeface="Arial"/>
              </a:rPr>
              <a:t>rayiç</a:t>
            </a:r>
            <a:r>
              <a:rPr sz="1400" spc="165" dirty="0">
                <a:latin typeface="Arial"/>
                <a:cs typeface="Arial"/>
              </a:rPr>
              <a:t> </a:t>
            </a:r>
            <a:r>
              <a:rPr sz="1400" spc="-10" dirty="0">
                <a:latin typeface="Arial"/>
                <a:cs typeface="Arial"/>
              </a:rPr>
              <a:t>bedel </a:t>
            </a:r>
            <a:r>
              <a:rPr sz="1400" dirty="0">
                <a:latin typeface="Arial"/>
                <a:cs typeface="Arial"/>
              </a:rPr>
              <a:t>üzerinden</a:t>
            </a:r>
            <a:r>
              <a:rPr sz="1400" spc="204" dirty="0">
                <a:latin typeface="Arial"/>
                <a:cs typeface="Arial"/>
              </a:rPr>
              <a:t> </a:t>
            </a:r>
            <a:r>
              <a:rPr sz="1400" dirty="0">
                <a:latin typeface="Arial"/>
                <a:cs typeface="Arial"/>
              </a:rPr>
              <a:t>karşılanır.</a:t>
            </a:r>
            <a:r>
              <a:rPr sz="1400" spc="210" dirty="0">
                <a:latin typeface="Arial"/>
                <a:cs typeface="Arial"/>
              </a:rPr>
              <a:t> </a:t>
            </a:r>
            <a:r>
              <a:rPr sz="1400" dirty="0">
                <a:latin typeface="Arial"/>
                <a:cs typeface="Arial"/>
              </a:rPr>
              <a:t>Yarışma</a:t>
            </a:r>
            <a:r>
              <a:rPr sz="1400" spc="195" dirty="0">
                <a:latin typeface="Arial"/>
                <a:cs typeface="Arial"/>
              </a:rPr>
              <a:t> </a:t>
            </a:r>
            <a:r>
              <a:rPr sz="1400" dirty="0">
                <a:latin typeface="Arial"/>
                <a:cs typeface="Arial"/>
              </a:rPr>
              <a:t>süresince</a:t>
            </a:r>
            <a:r>
              <a:rPr sz="1400" spc="200" dirty="0">
                <a:latin typeface="Arial"/>
                <a:cs typeface="Arial"/>
              </a:rPr>
              <a:t> </a:t>
            </a:r>
            <a:r>
              <a:rPr sz="1400" dirty="0">
                <a:latin typeface="Arial"/>
                <a:cs typeface="Arial"/>
              </a:rPr>
              <a:t>proje</a:t>
            </a:r>
            <a:r>
              <a:rPr sz="1400" spc="204" dirty="0">
                <a:latin typeface="Arial"/>
                <a:cs typeface="Arial"/>
              </a:rPr>
              <a:t> </a:t>
            </a:r>
            <a:r>
              <a:rPr sz="1400" dirty="0">
                <a:latin typeface="Arial"/>
                <a:cs typeface="Arial"/>
              </a:rPr>
              <a:t>sahibi</a:t>
            </a:r>
            <a:r>
              <a:rPr sz="1400" spc="204" dirty="0">
                <a:latin typeface="Arial"/>
                <a:cs typeface="Arial"/>
              </a:rPr>
              <a:t> </a:t>
            </a:r>
            <a:r>
              <a:rPr sz="1400" dirty="0">
                <a:latin typeface="Arial"/>
                <a:cs typeface="Arial"/>
              </a:rPr>
              <a:t>öğrencilerin</a:t>
            </a:r>
            <a:r>
              <a:rPr sz="1400" spc="195" dirty="0">
                <a:latin typeface="Arial"/>
                <a:cs typeface="Arial"/>
              </a:rPr>
              <a:t> </a:t>
            </a:r>
            <a:r>
              <a:rPr sz="1400" dirty="0">
                <a:latin typeface="Arial"/>
                <a:cs typeface="Arial"/>
              </a:rPr>
              <a:t>tüm</a:t>
            </a:r>
            <a:r>
              <a:rPr sz="1400" spc="204" dirty="0">
                <a:latin typeface="Arial"/>
                <a:cs typeface="Arial"/>
              </a:rPr>
              <a:t> </a:t>
            </a:r>
            <a:r>
              <a:rPr sz="1400" spc="-10" dirty="0">
                <a:latin typeface="Arial"/>
                <a:cs typeface="Arial"/>
              </a:rPr>
              <a:t>sorumluluğu </a:t>
            </a:r>
            <a:r>
              <a:rPr sz="1400" dirty="0">
                <a:latin typeface="Arial"/>
                <a:cs typeface="Arial"/>
              </a:rPr>
              <a:t>okul</a:t>
            </a:r>
            <a:r>
              <a:rPr sz="1400" spc="-20" dirty="0">
                <a:latin typeface="Arial"/>
                <a:cs typeface="Arial"/>
              </a:rPr>
              <a:t> </a:t>
            </a:r>
            <a:r>
              <a:rPr sz="1400" dirty="0">
                <a:latin typeface="Arial"/>
                <a:cs typeface="Arial"/>
              </a:rPr>
              <a:t>müdürlüğü</a:t>
            </a:r>
            <a:r>
              <a:rPr sz="1400" spc="-5" dirty="0">
                <a:latin typeface="Arial"/>
                <a:cs typeface="Arial"/>
              </a:rPr>
              <a:t> </a:t>
            </a:r>
            <a:r>
              <a:rPr sz="1400" dirty="0">
                <a:latin typeface="Arial"/>
                <a:cs typeface="Arial"/>
              </a:rPr>
              <a:t>tarafından</a:t>
            </a:r>
            <a:r>
              <a:rPr sz="1400" spc="-5" dirty="0">
                <a:latin typeface="Arial"/>
                <a:cs typeface="Arial"/>
              </a:rPr>
              <a:t> </a:t>
            </a:r>
            <a:r>
              <a:rPr sz="1400" dirty="0">
                <a:latin typeface="Arial"/>
                <a:cs typeface="Arial"/>
              </a:rPr>
              <a:t>görevlendirilen</a:t>
            </a:r>
            <a:r>
              <a:rPr sz="1400" spc="-10" dirty="0">
                <a:latin typeface="Arial"/>
                <a:cs typeface="Arial"/>
              </a:rPr>
              <a:t> </a:t>
            </a:r>
            <a:r>
              <a:rPr sz="1400" dirty="0">
                <a:latin typeface="Arial"/>
                <a:cs typeface="Arial"/>
              </a:rPr>
              <a:t>öğretmene</a:t>
            </a:r>
            <a:r>
              <a:rPr sz="1400" spc="-10" dirty="0">
                <a:latin typeface="Arial"/>
                <a:cs typeface="Arial"/>
              </a:rPr>
              <a:t> aittir.</a:t>
            </a:r>
            <a:endParaRPr sz="1400" dirty="0">
              <a:latin typeface="Arial"/>
              <a:cs typeface="Arial"/>
            </a:endParaRPr>
          </a:p>
          <a:p>
            <a:pPr marL="469902" marR="5080" lvl="1" indent="-457202" algn="just">
              <a:lnSpc>
                <a:spcPct val="120000"/>
              </a:lnSpc>
              <a:spcBef>
                <a:spcPts val="590"/>
              </a:spcBef>
              <a:buClr>
                <a:srgbClr val="BF0000"/>
              </a:buClr>
              <a:buAutoNum type="arabicPeriod"/>
              <a:tabLst>
                <a:tab pos="469902" algn="l"/>
              </a:tabLst>
            </a:pPr>
            <a:r>
              <a:rPr sz="1400" spc="-10" dirty="0">
                <a:latin typeface="Arial"/>
                <a:cs typeface="Arial"/>
              </a:rPr>
              <a:t>Yarışma</a:t>
            </a:r>
            <a:r>
              <a:rPr sz="1400" spc="-50" dirty="0">
                <a:latin typeface="Arial"/>
                <a:cs typeface="Arial"/>
              </a:rPr>
              <a:t> </a:t>
            </a:r>
            <a:r>
              <a:rPr sz="1400" spc="-10" dirty="0">
                <a:latin typeface="Arial"/>
                <a:cs typeface="Arial"/>
              </a:rPr>
              <a:t>ile</a:t>
            </a:r>
            <a:r>
              <a:rPr sz="1400" spc="-45" dirty="0">
                <a:latin typeface="Arial"/>
                <a:cs typeface="Arial"/>
              </a:rPr>
              <a:t> </a:t>
            </a:r>
            <a:r>
              <a:rPr sz="1400" spc="-10" dirty="0">
                <a:latin typeface="Arial"/>
                <a:cs typeface="Arial"/>
              </a:rPr>
              <a:t>ilgili</a:t>
            </a:r>
            <a:r>
              <a:rPr sz="1400" spc="-45" dirty="0">
                <a:latin typeface="Arial"/>
                <a:cs typeface="Arial"/>
              </a:rPr>
              <a:t> </a:t>
            </a:r>
            <a:r>
              <a:rPr sz="1400" dirty="0">
                <a:latin typeface="Arial"/>
                <a:cs typeface="Arial"/>
              </a:rPr>
              <a:t>gerekli</a:t>
            </a:r>
            <a:r>
              <a:rPr sz="1400" spc="-15" dirty="0">
                <a:latin typeface="Arial"/>
                <a:cs typeface="Arial"/>
              </a:rPr>
              <a:t> </a:t>
            </a:r>
            <a:r>
              <a:rPr sz="1400" spc="-10" dirty="0">
                <a:latin typeface="Arial"/>
                <a:cs typeface="Arial"/>
              </a:rPr>
              <a:t>belgeler,</a:t>
            </a:r>
            <a:r>
              <a:rPr sz="1400" spc="-45" dirty="0">
                <a:latin typeface="Arial"/>
                <a:cs typeface="Arial"/>
              </a:rPr>
              <a:t> </a:t>
            </a:r>
            <a:r>
              <a:rPr sz="1400" dirty="0">
                <a:latin typeface="Arial"/>
                <a:cs typeface="Arial"/>
              </a:rPr>
              <a:t>TÜBİTAK</a:t>
            </a:r>
            <a:r>
              <a:rPr sz="1400" spc="-30" dirty="0">
                <a:latin typeface="Arial"/>
                <a:cs typeface="Arial"/>
              </a:rPr>
              <a:t> </a:t>
            </a:r>
            <a:r>
              <a:rPr sz="1400" spc="-10" dirty="0">
                <a:latin typeface="Arial"/>
                <a:cs typeface="Arial"/>
              </a:rPr>
              <a:t>tarafından</a:t>
            </a:r>
            <a:r>
              <a:rPr sz="1400" spc="-20" dirty="0">
                <a:latin typeface="Arial"/>
                <a:cs typeface="Arial"/>
              </a:rPr>
              <a:t> </a:t>
            </a:r>
            <a:r>
              <a:rPr sz="1400" spc="-10" dirty="0">
                <a:latin typeface="Arial"/>
                <a:cs typeface="Arial"/>
              </a:rPr>
              <a:t>öğrenci,</a:t>
            </a:r>
            <a:r>
              <a:rPr sz="1400" spc="-50" dirty="0">
                <a:latin typeface="Arial"/>
                <a:cs typeface="Arial"/>
              </a:rPr>
              <a:t> </a:t>
            </a:r>
            <a:r>
              <a:rPr sz="1400" spc="-10" dirty="0">
                <a:latin typeface="Arial"/>
                <a:cs typeface="Arial"/>
              </a:rPr>
              <a:t>varsa</a:t>
            </a:r>
            <a:r>
              <a:rPr sz="1400" spc="-45" dirty="0">
                <a:latin typeface="Arial"/>
                <a:cs typeface="Arial"/>
              </a:rPr>
              <a:t> </a:t>
            </a:r>
            <a:r>
              <a:rPr sz="1400" dirty="0">
                <a:latin typeface="Arial"/>
                <a:cs typeface="Arial"/>
              </a:rPr>
              <a:t>danışman</a:t>
            </a:r>
            <a:r>
              <a:rPr sz="1400" spc="-25" dirty="0">
                <a:latin typeface="Arial"/>
                <a:cs typeface="Arial"/>
              </a:rPr>
              <a:t> </a:t>
            </a:r>
            <a:r>
              <a:rPr sz="1400" spc="-20" dirty="0">
                <a:latin typeface="Arial"/>
                <a:cs typeface="Arial"/>
              </a:rPr>
              <a:t>ve</a:t>
            </a:r>
            <a:r>
              <a:rPr sz="1400" spc="-45" dirty="0">
                <a:latin typeface="Arial"/>
                <a:cs typeface="Arial"/>
              </a:rPr>
              <a:t> </a:t>
            </a:r>
            <a:r>
              <a:rPr sz="1400" spc="-20" dirty="0">
                <a:latin typeface="Arial"/>
                <a:cs typeface="Arial"/>
              </a:rPr>
              <a:t>okul </a:t>
            </a:r>
            <a:r>
              <a:rPr sz="1400" dirty="0">
                <a:latin typeface="Arial"/>
                <a:cs typeface="Arial"/>
              </a:rPr>
              <a:t>müdürlüklerine</a:t>
            </a:r>
            <a:r>
              <a:rPr sz="1400" spc="-85" dirty="0">
                <a:latin typeface="Arial"/>
                <a:cs typeface="Arial"/>
              </a:rPr>
              <a:t> </a:t>
            </a:r>
            <a:r>
              <a:rPr sz="1400" dirty="0">
                <a:latin typeface="Arial"/>
                <a:cs typeface="Arial"/>
              </a:rPr>
              <a:t>e-posta</a:t>
            </a:r>
            <a:r>
              <a:rPr sz="1400" spc="-65" dirty="0">
                <a:latin typeface="Arial"/>
                <a:cs typeface="Arial"/>
              </a:rPr>
              <a:t> </a:t>
            </a:r>
            <a:r>
              <a:rPr sz="1400" dirty="0">
                <a:latin typeface="Arial"/>
                <a:cs typeface="Arial"/>
              </a:rPr>
              <a:t>olarak</a:t>
            </a:r>
            <a:r>
              <a:rPr sz="1400" spc="-60" dirty="0">
                <a:latin typeface="Arial"/>
                <a:cs typeface="Arial"/>
              </a:rPr>
              <a:t> </a:t>
            </a:r>
            <a:r>
              <a:rPr sz="1400" dirty="0">
                <a:latin typeface="Arial"/>
                <a:cs typeface="Arial"/>
              </a:rPr>
              <a:t>gönderilir.</a:t>
            </a:r>
            <a:r>
              <a:rPr sz="1400" spc="-60" dirty="0">
                <a:latin typeface="Arial"/>
                <a:cs typeface="Arial"/>
              </a:rPr>
              <a:t> </a:t>
            </a:r>
            <a:r>
              <a:rPr sz="1400" dirty="0">
                <a:latin typeface="Arial"/>
                <a:cs typeface="Arial"/>
              </a:rPr>
              <a:t>Yarışma</a:t>
            </a:r>
            <a:r>
              <a:rPr sz="1400" spc="-65" dirty="0">
                <a:latin typeface="Arial"/>
                <a:cs typeface="Arial"/>
              </a:rPr>
              <a:t> </a:t>
            </a:r>
            <a:r>
              <a:rPr sz="1400" dirty="0">
                <a:latin typeface="Arial"/>
                <a:cs typeface="Arial"/>
              </a:rPr>
              <a:t>süresince</a:t>
            </a:r>
            <a:r>
              <a:rPr sz="1400" spc="-70" dirty="0">
                <a:latin typeface="Arial"/>
                <a:cs typeface="Arial"/>
              </a:rPr>
              <a:t> </a:t>
            </a:r>
            <a:r>
              <a:rPr sz="1400" dirty="0">
                <a:latin typeface="Arial"/>
                <a:cs typeface="Arial"/>
              </a:rPr>
              <a:t>öğrenci</a:t>
            </a:r>
            <a:r>
              <a:rPr sz="1400" spc="-70" dirty="0">
                <a:latin typeface="Arial"/>
                <a:cs typeface="Arial"/>
              </a:rPr>
              <a:t> </a:t>
            </a:r>
            <a:r>
              <a:rPr sz="1400" dirty="0">
                <a:latin typeface="Arial"/>
                <a:cs typeface="Arial"/>
              </a:rPr>
              <a:t>ve</a:t>
            </a:r>
            <a:r>
              <a:rPr sz="1400" spc="-50" dirty="0">
                <a:latin typeface="Arial"/>
                <a:cs typeface="Arial"/>
              </a:rPr>
              <a:t> </a:t>
            </a:r>
            <a:r>
              <a:rPr sz="1400" spc="-10" dirty="0">
                <a:latin typeface="Arial"/>
                <a:cs typeface="Arial"/>
              </a:rPr>
              <a:t>danışmanların </a:t>
            </a:r>
            <a:r>
              <a:rPr sz="1400" dirty="0">
                <a:latin typeface="Arial"/>
                <a:cs typeface="Arial"/>
              </a:rPr>
              <a:t>ARBİS’e</a:t>
            </a:r>
            <a:r>
              <a:rPr sz="1400" spc="-20" dirty="0">
                <a:latin typeface="Arial"/>
                <a:cs typeface="Arial"/>
              </a:rPr>
              <a:t> </a:t>
            </a:r>
            <a:r>
              <a:rPr sz="1400" dirty="0">
                <a:latin typeface="Arial"/>
                <a:cs typeface="Arial"/>
              </a:rPr>
              <a:t>kayıtlı</a:t>
            </a:r>
            <a:r>
              <a:rPr sz="1400" spc="-10" dirty="0">
                <a:latin typeface="Arial"/>
                <a:cs typeface="Arial"/>
              </a:rPr>
              <a:t> </a:t>
            </a:r>
            <a:r>
              <a:rPr sz="1400" dirty="0">
                <a:latin typeface="Arial"/>
                <a:cs typeface="Arial"/>
              </a:rPr>
              <a:t>e-posta</a:t>
            </a:r>
            <a:r>
              <a:rPr sz="1400" spc="5" dirty="0">
                <a:latin typeface="Arial"/>
                <a:cs typeface="Arial"/>
              </a:rPr>
              <a:t> </a:t>
            </a:r>
            <a:r>
              <a:rPr sz="1400" dirty="0">
                <a:latin typeface="Arial"/>
                <a:cs typeface="Arial"/>
              </a:rPr>
              <a:t>adreslerini</a:t>
            </a:r>
            <a:r>
              <a:rPr sz="1400" spc="5" dirty="0">
                <a:latin typeface="Arial"/>
                <a:cs typeface="Arial"/>
              </a:rPr>
              <a:t> </a:t>
            </a:r>
            <a:r>
              <a:rPr sz="1400" dirty="0">
                <a:latin typeface="Arial"/>
                <a:cs typeface="Arial"/>
              </a:rPr>
              <a:t>takip</a:t>
            </a:r>
            <a:r>
              <a:rPr sz="1400" spc="-20" dirty="0">
                <a:latin typeface="Arial"/>
                <a:cs typeface="Arial"/>
              </a:rPr>
              <a:t> </a:t>
            </a:r>
            <a:r>
              <a:rPr sz="1400" dirty="0">
                <a:latin typeface="Arial"/>
                <a:cs typeface="Arial"/>
              </a:rPr>
              <a:t>etmeleri</a:t>
            </a:r>
            <a:r>
              <a:rPr sz="1400" spc="5" dirty="0">
                <a:latin typeface="Arial"/>
                <a:cs typeface="Arial"/>
              </a:rPr>
              <a:t> </a:t>
            </a:r>
            <a:r>
              <a:rPr sz="1400" spc="-10" dirty="0">
                <a:latin typeface="Arial"/>
                <a:cs typeface="Arial"/>
              </a:rPr>
              <a:t>gerekir.</a:t>
            </a:r>
            <a:endParaRPr sz="1400" dirty="0">
              <a:latin typeface="Arial"/>
              <a:cs typeface="Arial"/>
            </a:endParaRPr>
          </a:p>
          <a:p>
            <a:pPr marL="469902" marR="7620" lvl="1" indent="-457202" algn="just">
              <a:lnSpc>
                <a:spcPct val="119200"/>
              </a:lnSpc>
              <a:spcBef>
                <a:spcPts val="610"/>
              </a:spcBef>
              <a:buClr>
                <a:srgbClr val="BF0000"/>
              </a:buClr>
              <a:buAutoNum type="arabicPeriod"/>
              <a:tabLst>
                <a:tab pos="469902" algn="l"/>
              </a:tabLst>
            </a:pPr>
            <a:r>
              <a:rPr sz="1400" dirty="0">
                <a:latin typeface="Arial"/>
                <a:cs typeface="Arial"/>
              </a:rPr>
              <a:t>Ticari</a:t>
            </a:r>
            <a:r>
              <a:rPr sz="1400" spc="270" dirty="0">
                <a:latin typeface="Arial"/>
                <a:cs typeface="Arial"/>
              </a:rPr>
              <a:t> </a:t>
            </a:r>
            <a:r>
              <a:rPr sz="1400" dirty="0">
                <a:latin typeface="Arial"/>
                <a:cs typeface="Arial"/>
              </a:rPr>
              <a:t>bir</a:t>
            </a:r>
            <a:r>
              <a:rPr sz="1400" spc="280" dirty="0">
                <a:latin typeface="Arial"/>
                <a:cs typeface="Arial"/>
              </a:rPr>
              <a:t> </a:t>
            </a:r>
            <a:r>
              <a:rPr sz="1400" dirty="0">
                <a:latin typeface="Arial"/>
                <a:cs typeface="Arial"/>
              </a:rPr>
              <a:t>değeri</a:t>
            </a:r>
            <a:r>
              <a:rPr sz="1400" spc="254" dirty="0">
                <a:latin typeface="Arial"/>
                <a:cs typeface="Arial"/>
              </a:rPr>
              <a:t> </a:t>
            </a:r>
            <a:r>
              <a:rPr sz="1400" dirty="0">
                <a:latin typeface="Arial"/>
                <a:cs typeface="Arial"/>
              </a:rPr>
              <a:t>olduğu</a:t>
            </a:r>
            <a:r>
              <a:rPr sz="1400" spc="290" dirty="0">
                <a:latin typeface="Arial"/>
                <a:cs typeface="Arial"/>
              </a:rPr>
              <a:t> </a:t>
            </a:r>
            <a:r>
              <a:rPr sz="1400" dirty="0">
                <a:latin typeface="Arial"/>
                <a:cs typeface="Arial"/>
              </a:rPr>
              <a:t>düşünülen</a:t>
            </a:r>
            <a:r>
              <a:rPr sz="1400" spc="270" dirty="0">
                <a:latin typeface="Arial"/>
                <a:cs typeface="Arial"/>
              </a:rPr>
              <a:t> </a:t>
            </a:r>
            <a:r>
              <a:rPr sz="1400" dirty="0">
                <a:latin typeface="Arial"/>
                <a:cs typeface="Arial"/>
              </a:rPr>
              <a:t>projeler</a:t>
            </a:r>
            <a:r>
              <a:rPr sz="1400" spc="265" dirty="0">
                <a:latin typeface="Arial"/>
                <a:cs typeface="Arial"/>
              </a:rPr>
              <a:t> </a:t>
            </a:r>
            <a:r>
              <a:rPr sz="1400" dirty="0">
                <a:latin typeface="Arial"/>
                <a:cs typeface="Arial"/>
              </a:rPr>
              <a:t>için</a:t>
            </a:r>
            <a:r>
              <a:rPr sz="1400" spc="280" dirty="0">
                <a:latin typeface="Arial"/>
                <a:cs typeface="Arial"/>
              </a:rPr>
              <a:t> </a:t>
            </a:r>
            <a:r>
              <a:rPr sz="1400" u="sng" dirty="0">
                <a:solidFill>
                  <a:srgbClr val="0000FF"/>
                </a:solidFill>
                <a:uFill>
                  <a:solidFill>
                    <a:srgbClr val="0000FF"/>
                  </a:solidFill>
                </a:uFill>
                <a:latin typeface="Arial"/>
                <a:cs typeface="Arial"/>
                <a:hlinkClick r:id="rId2"/>
              </a:rPr>
              <a:t>www.turkpatent.gov.tr</a:t>
            </a:r>
            <a:r>
              <a:rPr sz="1400" spc="275" dirty="0">
                <a:solidFill>
                  <a:srgbClr val="0000FF"/>
                </a:solidFill>
                <a:latin typeface="Arial"/>
                <a:cs typeface="Arial"/>
              </a:rPr>
              <a:t> </a:t>
            </a:r>
            <a:r>
              <a:rPr sz="1400" spc="-10" dirty="0">
                <a:latin typeface="Arial"/>
                <a:cs typeface="Arial"/>
              </a:rPr>
              <a:t>adresinden </a:t>
            </a:r>
            <a:r>
              <a:rPr sz="1400" dirty="0">
                <a:latin typeface="Arial"/>
                <a:cs typeface="Arial"/>
              </a:rPr>
              <a:t>patent</a:t>
            </a:r>
            <a:r>
              <a:rPr sz="1400" spc="-15" dirty="0">
                <a:latin typeface="Arial"/>
                <a:cs typeface="Arial"/>
              </a:rPr>
              <a:t> </a:t>
            </a:r>
            <a:r>
              <a:rPr sz="1400" dirty="0">
                <a:latin typeface="Arial"/>
                <a:cs typeface="Arial"/>
              </a:rPr>
              <a:t>başvurusunda</a:t>
            </a:r>
            <a:r>
              <a:rPr sz="1400" spc="10" dirty="0">
                <a:latin typeface="Arial"/>
                <a:cs typeface="Arial"/>
              </a:rPr>
              <a:t> </a:t>
            </a:r>
            <a:r>
              <a:rPr sz="1400" dirty="0">
                <a:latin typeface="Arial"/>
                <a:cs typeface="Arial"/>
              </a:rPr>
              <a:t>bulunulması</a:t>
            </a:r>
            <a:r>
              <a:rPr sz="1400" spc="-10" dirty="0">
                <a:latin typeface="Arial"/>
                <a:cs typeface="Arial"/>
              </a:rPr>
              <a:t> önerilir.</a:t>
            </a:r>
            <a:endParaRPr sz="1400" dirty="0">
              <a:latin typeface="Arial"/>
              <a:cs typeface="Arial"/>
            </a:endParaRPr>
          </a:p>
          <a:p>
            <a:pPr marL="469902" marR="8890" lvl="1" indent="-457202" algn="just">
              <a:lnSpc>
                <a:spcPct val="120000"/>
              </a:lnSpc>
              <a:spcBef>
                <a:spcPts val="600"/>
              </a:spcBef>
              <a:buClr>
                <a:srgbClr val="BF0000"/>
              </a:buClr>
              <a:buAutoNum type="arabicPeriod"/>
              <a:tabLst>
                <a:tab pos="469902" algn="l"/>
              </a:tabLst>
            </a:pPr>
            <a:r>
              <a:rPr sz="1400" dirty="0">
                <a:latin typeface="Arial"/>
                <a:cs typeface="Arial"/>
              </a:rPr>
              <a:t>TÜBİTAK</a:t>
            </a:r>
            <a:r>
              <a:rPr sz="1400" spc="-65" dirty="0">
                <a:latin typeface="Arial"/>
                <a:cs typeface="Arial"/>
              </a:rPr>
              <a:t> </a:t>
            </a:r>
            <a:r>
              <a:rPr sz="1400" dirty="0">
                <a:latin typeface="Arial"/>
                <a:cs typeface="Arial"/>
              </a:rPr>
              <a:t>tarafından</a:t>
            </a:r>
            <a:r>
              <a:rPr sz="1400" spc="-40" dirty="0">
                <a:latin typeface="Arial"/>
                <a:cs typeface="Arial"/>
              </a:rPr>
              <a:t> </a:t>
            </a:r>
            <a:r>
              <a:rPr sz="1400" dirty="0">
                <a:latin typeface="Arial"/>
                <a:cs typeface="Arial"/>
              </a:rPr>
              <a:t>gerekli</a:t>
            </a:r>
            <a:r>
              <a:rPr sz="1400" spc="-55" dirty="0">
                <a:latin typeface="Arial"/>
                <a:cs typeface="Arial"/>
              </a:rPr>
              <a:t> </a:t>
            </a:r>
            <a:r>
              <a:rPr sz="1400" dirty="0">
                <a:latin typeface="Arial"/>
                <a:cs typeface="Arial"/>
              </a:rPr>
              <a:t>görülmesi</a:t>
            </a:r>
            <a:r>
              <a:rPr sz="1400" spc="-55" dirty="0">
                <a:latin typeface="Arial"/>
                <a:cs typeface="Arial"/>
              </a:rPr>
              <a:t> </a:t>
            </a:r>
            <a:r>
              <a:rPr sz="1400" dirty="0">
                <a:latin typeface="Arial"/>
                <a:cs typeface="Arial"/>
              </a:rPr>
              <a:t>durumunda</a:t>
            </a:r>
            <a:r>
              <a:rPr sz="1400" spc="-35" dirty="0">
                <a:latin typeface="Arial"/>
                <a:cs typeface="Arial"/>
              </a:rPr>
              <a:t> </a:t>
            </a:r>
            <a:r>
              <a:rPr sz="1400" dirty="0">
                <a:latin typeface="Arial"/>
                <a:cs typeface="Arial"/>
              </a:rPr>
              <a:t>bu</a:t>
            </a:r>
            <a:r>
              <a:rPr sz="1400" spc="-55" dirty="0">
                <a:latin typeface="Arial"/>
                <a:cs typeface="Arial"/>
              </a:rPr>
              <a:t> </a:t>
            </a:r>
            <a:r>
              <a:rPr sz="1400" dirty="0">
                <a:latin typeface="Arial"/>
                <a:cs typeface="Arial"/>
              </a:rPr>
              <a:t>çağrı</a:t>
            </a:r>
            <a:r>
              <a:rPr sz="1400" spc="-60" dirty="0">
                <a:latin typeface="Arial"/>
                <a:cs typeface="Arial"/>
              </a:rPr>
              <a:t> </a:t>
            </a:r>
            <a:r>
              <a:rPr sz="1400" dirty="0">
                <a:latin typeface="Arial"/>
                <a:cs typeface="Arial"/>
              </a:rPr>
              <a:t>duyurusunda</a:t>
            </a:r>
            <a:r>
              <a:rPr sz="1400" spc="-40" dirty="0">
                <a:latin typeface="Arial"/>
                <a:cs typeface="Arial"/>
              </a:rPr>
              <a:t> </a:t>
            </a:r>
            <a:r>
              <a:rPr sz="1400" dirty="0">
                <a:latin typeface="Arial"/>
                <a:cs typeface="Arial"/>
              </a:rPr>
              <a:t>son</a:t>
            </a:r>
            <a:r>
              <a:rPr sz="1400" spc="-50" dirty="0">
                <a:latin typeface="Arial"/>
                <a:cs typeface="Arial"/>
              </a:rPr>
              <a:t> </a:t>
            </a:r>
            <a:r>
              <a:rPr sz="1400" spc="-10" dirty="0">
                <a:latin typeface="Arial"/>
                <a:cs typeface="Arial"/>
              </a:rPr>
              <a:t>başvuru </a:t>
            </a:r>
            <a:r>
              <a:rPr sz="1400" dirty="0">
                <a:latin typeface="Arial"/>
                <a:cs typeface="Arial"/>
              </a:rPr>
              <a:t>tarihine</a:t>
            </a:r>
            <a:r>
              <a:rPr sz="1400" spc="5" dirty="0">
                <a:latin typeface="Arial"/>
                <a:cs typeface="Arial"/>
              </a:rPr>
              <a:t> </a:t>
            </a:r>
            <a:r>
              <a:rPr sz="1400" dirty="0">
                <a:latin typeface="Arial"/>
                <a:cs typeface="Arial"/>
              </a:rPr>
              <a:t>kadar</a:t>
            </a:r>
            <a:r>
              <a:rPr sz="1400" spc="-25" dirty="0">
                <a:latin typeface="Arial"/>
                <a:cs typeface="Arial"/>
              </a:rPr>
              <a:t> </a:t>
            </a:r>
            <a:r>
              <a:rPr sz="1400" dirty="0">
                <a:latin typeface="Arial"/>
                <a:cs typeface="Arial"/>
              </a:rPr>
              <a:t>değişiklik</a:t>
            </a:r>
            <a:r>
              <a:rPr sz="1400" spc="-5" dirty="0">
                <a:latin typeface="Arial"/>
                <a:cs typeface="Arial"/>
              </a:rPr>
              <a:t> </a:t>
            </a:r>
            <a:r>
              <a:rPr sz="1400" spc="-10" dirty="0">
                <a:latin typeface="Arial"/>
                <a:cs typeface="Arial"/>
              </a:rPr>
              <a:t>yapılabilir.</a:t>
            </a:r>
            <a:endParaRPr sz="1400" dirty="0">
              <a:latin typeface="Arial"/>
              <a:cs typeface="Arial"/>
            </a:endParaRPr>
          </a:p>
        </p:txBody>
      </p:sp>
      <p:pic>
        <p:nvPicPr>
          <p:cNvPr id="3" name="object 3"/>
          <p:cNvPicPr/>
          <p:nvPr/>
        </p:nvPicPr>
        <p:blipFill>
          <a:blip r:embed="rId3" cstate="print"/>
          <a:stretch>
            <a:fillRect/>
          </a:stretch>
        </p:blipFill>
        <p:spPr>
          <a:xfrm>
            <a:off x="388873" y="6150123"/>
            <a:ext cx="6778751" cy="3461973"/>
          </a:xfrm>
          <a:prstGeom prst="rect">
            <a:avLst/>
          </a:prstGeom>
        </p:spPr>
      </p:pic>
      <p:pic>
        <p:nvPicPr>
          <p:cNvPr id="4" name="object 4"/>
          <p:cNvPicPr/>
          <p:nvPr/>
        </p:nvPicPr>
        <p:blipFill>
          <a:blip r:embed="rId4" cstate="print"/>
          <a:stretch>
            <a:fillRect/>
          </a:stretch>
        </p:blipFill>
        <p:spPr>
          <a:xfrm>
            <a:off x="2950464" y="9915143"/>
            <a:ext cx="1965959" cy="326135"/>
          </a:xfrm>
          <a:prstGeom prst="rect">
            <a:avLst/>
          </a:prstGeom>
        </p:spPr>
      </p:pic>
      <p:sp>
        <p:nvSpPr>
          <p:cNvPr id="7" name="object 7"/>
          <p:cNvSpPr txBox="1">
            <a:spLocks noGrp="1"/>
          </p:cNvSpPr>
          <p:nvPr>
            <p:ph type="sldNum" sz="quarter" idx="7"/>
          </p:nvPr>
        </p:nvSpPr>
        <p:spPr>
          <a:xfrm>
            <a:off x="13531771" y="10005266"/>
            <a:ext cx="328278" cy="179536"/>
          </a:xfrm>
          <a:prstGeom prst="rect">
            <a:avLst/>
          </a:prstGeom>
        </p:spPr>
        <p:txBody>
          <a:bodyPr vert="horz" wrap="square" lIns="0" tIns="0" rIns="0" bIns="0" rtlCol="0">
            <a:spAutoFit/>
          </a:bodyPr>
          <a:lstStyle/>
          <a:p>
            <a:pPr marL="38100">
              <a:lnSpc>
                <a:spcPts val="1425"/>
              </a:lnSpc>
            </a:pPr>
            <a:r>
              <a:rPr dirty="0"/>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481CA10-73AC-9B0A-E02E-5A83E917EB31}"/>
              </a:ext>
            </a:extLst>
          </p:cNvPr>
          <p:cNvPicPr>
            <a:picLocks noChangeAspect="1"/>
          </p:cNvPicPr>
          <p:nvPr/>
        </p:nvPicPr>
        <p:blipFill>
          <a:blip r:embed="rId2"/>
          <a:stretch>
            <a:fillRect/>
          </a:stretch>
        </p:blipFill>
        <p:spPr>
          <a:xfrm>
            <a:off x="654050" y="2908300"/>
            <a:ext cx="6248400" cy="5308600"/>
          </a:xfrm>
          <a:prstGeom prst="rect">
            <a:avLst/>
          </a:prstGeom>
        </p:spPr>
      </p:pic>
      <p:sp>
        <p:nvSpPr>
          <p:cNvPr id="3" name="Metin kutusu 2">
            <a:extLst>
              <a:ext uri="{FF2B5EF4-FFF2-40B4-BE49-F238E27FC236}">
                <a16:creationId xmlns:a16="http://schemas.microsoft.com/office/drawing/2014/main" id="{F8F78F3F-D3AE-0FC8-E538-B096C1E186DF}"/>
              </a:ext>
            </a:extLst>
          </p:cNvPr>
          <p:cNvSpPr txBox="1"/>
          <p:nvPr/>
        </p:nvSpPr>
        <p:spPr>
          <a:xfrm>
            <a:off x="958850" y="1841500"/>
            <a:ext cx="5562600" cy="830997"/>
          </a:xfrm>
          <a:prstGeom prst="rect">
            <a:avLst/>
          </a:prstGeom>
          <a:noFill/>
        </p:spPr>
        <p:txBody>
          <a:bodyPr wrap="square" rtlCol="0">
            <a:spAutoFit/>
          </a:bodyPr>
          <a:lstStyle/>
          <a:p>
            <a:r>
              <a:rPr lang="tr-TR" sz="2400" b="1" dirty="0">
                <a:solidFill>
                  <a:srgbClr val="C10000"/>
                </a:solidFill>
                <a:effectLst/>
                <a:latin typeface="Arial" panose="020B0604020202020204" pitchFamily="34" charset="0"/>
                <a:cs typeface="Arial" panose="020B0604020202020204" pitchFamily="34" charset="0"/>
              </a:rPr>
              <a:t>2023 YILINDA PROGRAMDA YAPILAN GÜNCELLEMELER</a:t>
            </a:r>
          </a:p>
        </p:txBody>
      </p:sp>
    </p:spTree>
    <p:extLst>
      <p:ext uri="{BB962C8B-B14F-4D97-AF65-F5344CB8AC3E}">
        <p14:creationId xmlns:p14="http://schemas.microsoft.com/office/powerpoint/2010/main" val="3649002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1290</Words>
  <Application>Microsoft Macintosh PowerPoint</Application>
  <PresentationFormat>Özel</PresentationFormat>
  <Paragraphs>93</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Helvetica</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- 2204_D_cagri_metni_3_10_2022</dc:title>
  <dc:creator>sefa.aktas</dc:creator>
  <cp:lastModifiedBy>AYGÜL DÜZENLİ</cp:lastModifiedBy>
  <cp:revision>14</cp:revision>
  <dcterms:created xsi:type="dcterms:W3CDTF">2022-10-30T07:19:06Z</dcterms:created>
  <dcterms:modified xsi:type="dcterms:W3CDTF">2022-10-30T16:09:54Z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2022-10-14T00:00:00Z</vt:filetime>
  </property>
  <property fmtid="{D5CDD505-2E9C-101B-9397-08002B2CF9AE}" pid="3" name="LastSaved">
    <vt:filetime>2022-10-30T00:00:00Z</vt:filetime>
  </property>
  <property fmtid="{D5CDD505-2E9C-101B-9397-08002B2CF9AE}" pid="4" name="Producer">
    <vt:lpwstr>Microsoft: Print To PDF</vt:lpwstr>
  </property>
</Properties>
</file>