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47"/>
    <p:restoredTop sz="97872"/>
  </p:normalViewPr>
  <p:slideViewPr>
    <p:cSldViewPr snapToGrid="0">
      <p:cViewPr varScale="1">
        <p:scale>
          <a:sx n="128" d="100"/>
          <a:sy n="128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29.12.2022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729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29.12.2022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135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29.12.2022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237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29.12.2022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465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29.12.2022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28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29.12.2022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939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29.12.2022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277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29.12.2022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141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29.12.2022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176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29.12.2022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524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29.12.2022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488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12DBC-EAA8-9548-A387-8F2C90DAC16E}" type="datetimeFigureOut">
              <a:rPr lang="tr-TR" smtClean="0"/>
              <a:t>29.12.2022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559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72FC8D3E-7F67-9C9B-3E36-A47562F9A53E}"/>
              </a:ext>
            </a:extLst>
          </p:cNvPr>
          <p:cNvSpPr/>
          <p:nvPr/>
        </p:nvSpPr>
        <p:spPr>
          <a:xfrm>
            <a:off x="3561299" y="211377"/>
            <a:ext cx="46339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OKUL ADINI BURAYA YAZIN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CC4E0455-1688-1032-3C19-4661DBFA4C76}"/>
              </a:ext>
            </a:extLst>
          </p:cNvPr>
          <p:cNvSpPr/>
          <p:nvPr/>
        </p:nvSpPr>
        <p:spPr>
          <a:xfrm>
            <a:off x="3379871" y="1088205"/>
            <a:ext cx="47473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 ADINI BURAYA YAZIN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3EC601CF-92CF-5780-7707-2A389C6E8005}"/>
              </a:ext>
            </a:extLst>
          </p:cNvPr>
          <p:cNvSpPr/>
          <p:nvPr/>
        </p:nvSpPr>
        <p:spPr>
          <a:xfrm>
            <a:off x="2226594" y="2171677"/>
            <a:ext cx="6629405" cy="32008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 Ortakları :</a:t>
            </a:r>
          </a:p>
          <a:p>
            <a:endParaRPr lang="tr-TR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tr-TR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 Özeti :</a:t>
            </a: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CD6C4E60-47A7-7E3A-5502-238F5A6B28E0}"/>
              </a:ext>
            </a:extLst>
          </p:cNvPr>
          <p:cNvSpPr/>
          <p:nvPr/>
        </p:nvSpPr>
        <p:spPr>
          <a:xfrm>
            <a:off x="2177426" y="5233718"/>
            <a:ext cx="21567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 yazıyı silin</a:t>
            </a:r>
          </a:p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1.Resmi bu kutu</a:t>
            </a:r>
          </a:p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içerisine yerleştirin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56C8BD0A-E912-01C9-11DA-5E9A95DFBC44}"/>
              </a:ext>
            </a:extLst>
          </p:cNvPr>
          <p:cNvSpPr/>
          <p:nvPr/>
        </p:nvSpPr>
        <p:spPr>
          <a:xfrm>
            <a:off x="4392613" y="5199697"/>
            <a:ext cx="21567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 yazıyı silin</a:t>
            </a:r>
          </a:p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2.Resmi bu kutu</a:t>
            </a:r>
          </a:p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içerisine yerleştirin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C25FDEC4-8964-F1EE-5105-5248A96329FA}"/>
              </a:ext>
            </a:extLst>
          </p:cNvPr>
          <p:cNvSpPr/>
          <p:nvPr/>
        </p:nvSpPr>
        <p:spPr>
          <a:xfrm>
            <a:off x="6727216" y="5233718"/>
            <a:ext cx="21567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 yazıyı silin</a:t>
            </a:r>
          </a:p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3.Resmi bu kutu</a:t>
            </a:r>
          </a:p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içerisine yerleştirin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497E3140-31D6-21AC-4E65-6565A61EB15C}"/>
              </a:ext>
            </a:extLst>
          </p:cNvPr>
          <p:cNvSpPr/>
          <p:nvPr/>
        </p:nvSpPr>
        <p:spPr>
          <a:xfrm>
            <a:off x="177375" y="2910341"/>
            <a:ext cx="109837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 yazıyı silin</a:t>
            </a:r>
          </a:p>
          <a:p>
            <a:pPr algn="ctr"/>
            <a:r>
              <a:rPr lang="tr-TR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Okul Logonuzu</a:t>
            </a:r>
          </a:p>
          <a:p>
            <a:pPr algn="ctr"/>
            <a:r>
              <a:rPr lang="tr-TR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Buraya yerleştirin</a:t>
            </a:r>
          </a:p>
          <a:p>
            <a:pPr algn="ctr"/>
            <a:r>
              <a:rPr lang="tr-TR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Beyaz alanı</a:t>
            </a:r>
          </a:p>
          <a:p>
            <a:pPr algn="ctr"/>
            <a:r>
              <a:rPr lang="tr-TR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taşırmayın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35E7B92E-F291-072A-88ED-7B468358049C}"/>
              </a:ext>
            </a:extLst>
          </p:cNvPr>
          <p:cNvSpPr/>
          <p:nvPr/>
        </p:nvSpPr>
        <p:spPr>
          <a:xfrm>
            <a:off x="170980" y="5121819"/>
            <a:ext cx="109837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 yazıyı silin</a:t>
            </a:r>
          </a:p>
          <a:p>
            <a:pPr algn="ctr"/>
            <a:r>
              <a:rPr lang="tr-TR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 Logonuzu</a:t>
            </a:r>
          </a:p>
          <a:p>
            <a:pPr algn="ctr"/>
            <a:r>
              <a:rPr lang="tr-TR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Buraya yerleştirin</a:t>
            </a:r>
          </a:p>
          <a:p>
            <a:pPr algn="ctr"/>
            <a:r>
              <a:rPr lang="tr-TR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Beyaz alanı</a:t>
            </a:r>
          </a:p>
          <a:p>
            <a:pPr algn="ctr"/>
            <a:r>
              <a:rPr lang="tr-TR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taşırmayın</a:t>
            </a:r>
          </a:p>
        </p:txBody>
      </p:sp>
    </p:spTree>
    <p:extLst>
      <p:ext uri="{BB962C8B-B14F-4D97-AF65-F5344CB8AC3E}">
        <p14:creationId xmlns:p14="http://schemas.microsoft.com/office/powerpoint/2010/main" val="111017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 2013 - 2022">
  <a:themeElements>
    <a:clrScheme name="Office teması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</TotalTime>
  <Words>64</Words>
  <Application>Microsoft Macintosh PowerPoint</Application>
  <PresentationFormat>Ekran Gösterisi (4:3)</PresentationFormat>
  <Paragraphs>33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teması 2013 - 2022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Office</dc:creator>
  <cp:lastModifiedBy>Office</cp:lastModifiedBy>
  <cp:revision>3</cp:revision>
  <dcterms:created xsi:type="dcterms:W3CDTF">2022-12-29T11:42:47Z</dcterms:created>
  <dcterms:modified xsi:type="dcterms:W3CDTF">2022-12-29T11:53:33Z</dcterms:modified>
</cp:coreProperties>
</file>