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7"/>
    <p:restoredTop sz="97872"/>
  </p:normalViewPr>
  <p:slideViewPr>
    <p:cSldViewPr snapToGrid="0">
      <p:cViewPr varScale="1">
        <p:scale>
          <a:sx n="227" d="100"/>
          <a:sy n="227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29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35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4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328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939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7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41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76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4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88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2DBC-EAA8-9548-A387-8F2C90DAC16E}" type="datetimeFigureOut">
              <a:rPr lang="tr-TR" smtClean="0"/>
              <a:t>29.12.2022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5ED1-C067-3B42-9CE1-DDEAB20CC9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559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72FC8D3E-7F67-9C9B-3E36-A47562F9A53E}"/>
              </a:ext>
            </a:extLst>
          </p:cNvPr>
          <p:cNvSpPr/>
          <p:nvPr/>
        </p:nvSpPr>
        <p:spPr>
          <a:xfrm>
            <a:off x="3615489" y="114969"/>
            <a:ext cx="4633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ADINI BURAYA YAZIN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C4E0455-1688-1032-3C19-4661DBFA4C76}"/>
              </a:ext>
            </a:extLst>
          </p:cNvPr>
          <p:cNvSpPr/>
          <p:nvPr/>
        </p:nvSpPr>
        <p:spPr>
          <a:xfrm>
            <a:off x="3558775" y="977052"/>
            <a:ext cx="4747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ADINI BURAYA YAZIN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C601CF-92CF-5780-7707-2A389C6E8005}"/>
              </a:ext>
            </a:extLst>
          </p:cNvPr>
          <p:cNvSpPr/>
          <p:nvPr/>
        </p:nvSpPr>
        <p:spPr>
          <a:xfrm>
            <a:off x="2226594" y="2171677"/>
            <a:ext cx="6629405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Ortakları :</a:t>
            </a:r>
          </a:p>
          <a:p>
            <a:endParaRPr lang="tr-TR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tr-TR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Özeti :</a:t>
            </a: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CD6C4E60-47A7-7E3A-5502-238F5A6B28E0}"/>
              </a:ext>
            </a:extLst>
          </p:cNvPr>
          <p:cNvSpPr/>
          <p:nvPr/>
        </p:nvSpPr>
        <p:spPr>
          <a:xfrm>
            <a:off x="2177426" y="5233718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56C8BD0A-E912-01C9-11DA-5E9A95DFBC44}"/>
              </a:ext>
            </a:extLst>
          </p:cNvPr>
          <p:cNvSpPr/>
          <p:nvPr/>
        </p:nvSpPr>
        <p:spPr>
          <a:xfrm>
            <a:off x="4452321" y="5233718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C25FDEC4-8964-F1EE-5105-5248A96329FA}"/>
              </a:ext>
            </a:extLst>
          </p:cNvPr>
          <p:cNvSpPr/>
          <p:nvPr/>
        </p:nvSpPr>
        <p:spPr>
          <a:xfrm>
            <a:off x="6727216" y="5233718"/>
            <a:ext cx="2156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3.Resmi bu kutu</a:t>
            </a:r>
          </a:p>
          <a:p>
            <a:pPr algn="ctr"/>
            <a:r>
              <a:rPr lang="tr-T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içerisine yerleştirin</a:t>
            </a:r>
            <a:endParaRPr lang="tr-TR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497E3140-31D6-21AC-4E65-6565A61EB15C}"/>
              </a:ext>
            </a:extLst>
          </p:cNvPr>
          <p:cNvSpPr/>
          <p:nvPr/>
        </p:nvSpPr>
        <p:spPr>
          <a:xfrm>
            <a:off x="288001" y="3855343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5E7B92E-F291-072A-88ED-7B468358049C}"/>
              </a:ext>
            </a:extLst>
          </p:cNvPr>
          <p:cNvSpPr/>
          <p:nvPr/>
        </p:nvSpPr>
        <p:spPr>
          <a:xfrm>
            <a:off x="324912" y="5608836"/>
            <a:ext cx="109837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yazıyı silin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 Logonuzu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Buraya yerleştirin</a:t>
            </a:r>
          </a:p>
          <a:p>
            <a:pPr algn="ctr"/>
            <a:r>
              <a:rPr lang="tr-TR" sz="1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Beyaz alanı</a:t>
            </a:r>
          </a:p>
          <a:p>
            <a:pPr algn="ctr"/>
            <a:r>
              <a:rPr lang="tr-TR" sz="1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taşırmayın</a:t>
            </a:r>
          </a:p>
        </p:txBody>
      </p:sp>
    </p:spTree>
    <p:extLst>
      <p:ext uri="{BB962C8B-B14F-4D97-AF65-F5344CB8AC3E}">
        <p14:creationId xmlns:p14="http://schemas.microsoft.com/office/powerpoint/2010/main" val="111017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 teması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</TotalTime>
  <Words>64</Words>
  <Application>Microsoft Macintosh PowerPoint</Application>
  <PresentationFormat>Ekran Gösterisi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 2013 - 2022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Office</dc:creator>
  <cp:lastModifiedBy>Office</cp:lastModifiedBy>
  <cp:revision>1</cp:revision>
  <dcterms:created xsi:type="dcterms:W3CDTF">2022-12-29T11:42:47Z</dcterms:created>
  <dcterms:modified xsi:type="dcterms:W3CDTF">2022-12-29T11:50:02Z</dcterms:modified>
</cp:coreProperties>
</file>