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9899650" cy="709136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56" y="-108"/>
      </p:cViewPr>
      <p:guideLst>
        <p:guide orient="horz" pos="2233"/>
        <p:guide pos="31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38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557" y="0"/>
            <a:ext cx="10022765" cy="70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defTabSz="945490" rtl="0" eaLnBrk="1" latinLnBrk="0" hangingPunct="1">
        <a:lnSpc>
          <a:spcPct val="90000"/>
        </a:lnSpc>
        <a:spcBef>
          <a:spcPct val="0"/>
        </a:spcBef>
        <a:buNone/>
        <a:defRPr sz="4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372" indent="-236372" algn="l" defTabSz="945490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2895" kern="1200">
          <a:solidFill>
            <a:schemeClr val="tx1"/>
          </a:solidFill>
          <a:latin typeface="+mn-lt"/>
          <a:ea typeface="+mn-ea"/>
          <a:cs typeface="+mn-cs"/>
        </a:defRPr>
      </a:lvl1pPr>
      <a:lvl2pPr marL="709117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482" kern="1200">
          <a:solidFill>
            <a:schemeClr val="tx1"/>
          </a:solidFill>
          <a:latin typeface="+mn-lt"/>
          <a:ea typeface="+mn-ea"/>
          <a:cs typeface="+mn-cs"/>
        </a:defRPr>
      </a:lvl2pPr>
      <a:lvl3pPr marL="1181862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068" kern="1200">
          <a:solidFill>
            <a:schemeClr val="tx1"/>
          </a:solidFill>
          <a:latin typeface="+mn-lt"/>
          <a:ea typeface="+mn-ea"/>
          <a:cs typeface="+mn-cs"/>
        </a:defRPr>
      </a:lvl3pPr>
      <a:lvl4pPr marL="1654607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4pPr>
      <a:lvl5pPr marL="2127352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5pPr>
      <a:lvl6pPr marL="2600096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6pPr>
      <a:lvl7pPr marL="3072841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7pPr>
      <a:lvl8pPr marL="3545586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8pPr>
      <a:lvl9pPr marL="4018331" indent="-236372" algn="l" defTabSz="945490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1pPr>
      <a:lvl2pPr marL="472745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2pPr>
      <a:lvl3pPr marL="945490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3pPr>
      <a:lvl4pPr marL="1418234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4pPr>
      <a:lvl5pPr marL="1890979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5pPr>
      <a:lvl6pPr marL="2363724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6pPr>
      <a:lvl7pPr marL="2836469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7pPr>
      <a:lvl8pPr marL="3309214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8pPr>
      <a:lvl9pPr marL="3781958" algn="l" defTabSz="945490" rtl="0" eaLnBrk="1" latinLnBrk="0" hangingPunct="1">
        <a:defRPr sz="18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615489" y="109182"/>
            <a:ext cx="46339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OKUL ADINI BURAYA YAZIN</a:t>
            </a:r>
            <a:endParaRPr lang="tr-T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558775" y="971265"/>
            <a:ext cx="47473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 ADINI BURAYA YAZIN</a:t>
            </a:r>
            <a:endParaRPr lang="tr-T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82626" y="2010769"/>
            <a:ext cx="7411750" cy="34470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 Ortakları </a:t>
            </a:r>
            <a:r>
              <a:rPr lang="tr-T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endParaRPr lang="tr-T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tr-T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Yaş </a:t>
            </a:r>
            <a:r>
              <a:rPr lang="tr-TR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Grubu </a:t>
            </a:r>
            <a:r>
              <a:rPr lang="tr-T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tr-TR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 Özeti </a:t>
            </a:r>
            <a:r>
              <a:rPr lang="tr-T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endParaRPr lang="tr-T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1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073101" y="5531892"/>
            <a:ext cx="21567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 yazıyı silin</a:t>
            </a:r>
          </a:p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1.Resmi bu kutu</a:t>
            </a:r>
          </a:p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içerisine yerleştirin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810129" y="5531892"/>
            <a:ext cx="21567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 yazıyı silin</a:t>
            </a:r>
          </a:p>
          <a:p>
            <a:pPr algn="ctr"/>
            <a:r>
              <a:rPr lang="tr-T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.Resmi bu kutu</a:t>
            </a:r>
          </a:p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içerisine yerleştirin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555483" y="5531892"/>
            <a:ext cx="21567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 yazıyı silin</a:t>
            </a:r>
          </a:p>
          <a:p>
            <a:pPr algn="ctr"/>
            <a:r>
              <a:rPr lang="tr-T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.Resmi bu kutu</a:t>
            </a:r>
          </a:p>
          <a:p>
            <a:pPr algn="ctr"/>
            <a:r>
              <a:rPr lang="tr-T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içerisine yerleştirin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07271" y="3964673"/>
            <a:ext cx="109837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 yazıyı silin</a:t>
            </a:r>
          </a:p>
          <a:p>
            <a:pPr algn="ctr"/>
            <a:r>
              <a:rPr lang="tr-TR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Okul Logonuzu</a:t>
            </a:r>
          </a:p>
          <a:p>
            <a:pPr algn="ctr"/>
            <a:r>
              <a:rPr lang="tr-TR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Buraya yerleştirin</a:t>
            </a:r>
          </a:p>
          <a:p>
            <a:pPr algn="ctr"/>
            <a:r>
              <a:rPr lang="tr-TR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Beyaz alanı</a:t>
            </a:r>
          </a:p>
          <a:p>
            <a:pPr algn="ctr"/>
            <a:r>
              <a:rPr lang="tr-TR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taşırmayın</a:t>
            </a:r>
            <a:endParaRPr lang="tr-TR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407271" y="5608836"/>
            <a:ext cx="109837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 yazıyı silin</a:t>
            </a:r>
          </a:p>
          <a:p>
            <a:pPr algn="ctr"/>
            <a:r>
              <a:rPr lang="tr-TR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 Logonuzu</a:t>
            </a:r>
          </a:p>
          <a:p>
            <a:pPr algn="ctr"/>
            <a:r>
              <a:rPr lang="tr-TR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Buraya yerleştirin</a:t>
            </a:r>
          </a:p>
          <a:p>
            <a:pPr algn="ctr"/>
            <a:r>
              <a:rPr lang="tr-TR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Beyaz alanı</a:t>
            </a:r>
          </a:p>
          <a:p>
            <a:pPr algn="ctr"/>
            <a:r>
              <a:rPr lang="tr-TR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taşırmayın</a:t>
            </a:r>
            <a:endParaRPr lang="tr-TR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101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61</Words>
  <Application>Microsoft Office PowerPoint</Application>
  <PresentationFormat>Özel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Samsung</cp:lastModifiedBy>
  <cp:revision>3</cp:revision>
  <dcterms:created xsi:type="dcterms:W3CDTF">2022-12-22T11:02:51Z</dcterms:created>
  <dcterms:modified xsi:type="dcterms:W3CDTF">2022-12-27T05:13:53Z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9826B4EA-FE11-46A3-91DD-F9F55BA7416F</vt:lpwstr>
  </property>
  <property fmtid="{D5CDD505-2E9C-101B-9397-08002B2CF9AE}" pid="3" name="ArticulatePath">
    <vt:lpwstr>Sunu1</vt:lpwstr>
  </property>
</Properties>
</file>